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5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 Allen" userId="96cafb44-9352-4bee-afb4-541cf177a2ec" providerId="ADAL" clId="{E51593E0-97DE-4D80-A436-313313D81D22}"/>
    <pc:docChg chg="undo redo custSel addSld delSld modSld sldOrd">
      <pc:chgData name="Martyn Allen" userId="96cafb44-9352-4bee-afb4-541cf177a2ec" providerId="ADAL" clId="{E51593E0-97DE-4D80-A436-313313D81D22}" dt="2022-11-02T13:19:10.251" v="3364" actId="20577"/>
      <pc:docMkLst>
        <pc:docMk/>
      </pc:docMkLst>
      <pc:sldChg chg="modSp mod">
        <pc:chgData name="Martyn Allen" userId="96cafb44-9352-4bee-afb4-541cf177a2ec" providerId="ADAL" clId="{E51593E0-97DE-4D80-A436-313313D81D22}" dt="2022-11-01T13:39:57.258" v="0" actId="14100"/>
        <pc:sldMkLst>
          <pc:docMk/>
          <pc:sldMk cId="1812655465" sldId="256"/>
        </pc:sldMkLst>
        <pc:picChg chg="mod">
          <ac:chgData name="Martyn Allen" userId="96cafb44-9352-4bee-afb4-541cf177a2ec" providerId="ADAL" clId="{E51593E0-97DE-4D80-A436-313313D81D22}" dt="2022-11-01T13:39:57.258" v="0" actId="14100"/>
          <ac:picMkLst>
            <pc:docMk/>
            <pc:sldMk cId="1812655465" sldId="256"/>
            <ac:picMk id="4" creationId="{3BA2E58D-3CB0-6E95-BFA2-E012617F3D02}"/>
          </ac:picMkLst>
        </pc:picChg>
      </pc:sldChg>
      <pc:sldChg chg="addSp delSp modSp mod setBg">
        <pc:chgData name="Martyn Allen" userId="96cafb44-9352-4bee-afb4-541cf177a2ec" providerId="ADAL" clId="{E51593E0-97DE-4D80-A436-313313D81D22}" dt="2022-11-01T14:30:32.867" v="336" actId="26606"/>
        <pc:sldMkLst>
          <pc:docMk/>
          <pc:sldMk cId="1102645260" sldId="257"/>
        </pc:sldMkLst>
        <pc:spChg chg="add mod">
          <ac:chgData name="Martyn Allen" userId="96cafb44-9352-4bee-afb4-541cf177a2ec" providerId="ADAL" clId="{E51593E0-97DE-4D80-A436-313313D81D22}" dt="2022-11-01T14:30:32.867" v="336" actId="26606"/>
          <ac:spMkLst>
            <pc:docMk/>
            <pc:sldMk cId="1102645260" sldId="257"/>
            <ac:spMk id="2" creationId="{B26F728B-D20C-A1A9-0F12-DEAF18336258}"/>
          </ac:spMkLst>
        </pc:spChg>
        <pc:spChg chg="add del">
          <ac:chgData name="Martyn Allen" userId="96cafb44-9352-4bee-afb4-541cf177a2ec" providerId="ADAL" clId="{E51593E0-97DE-4D80-A436-313313D81D22}" dt="2022-11-01T14:29:52.281" v="323" actId="26606"/>
          <ac:spMkLst>
            <pc:docMk/>
            <pc:sldMk cId="1102645260" sldId="257"/>
            <ac:spMk id="9" creationId="{5E39A796-BE83-48B1-B33F-35C4A32AAB57}"/>
          </ac:spMkLst>
        </pc:spChg>
        <pc:spChg chg="add del">
          <ac:chgData name="Martyn Allen" userId="96cafb44-9352-4bee-afb4-541cf177a2ec" providerId="ADAL" clId="{E51593E0-97DE-4D80-A436-313313D81D22}" dt="2022-11-01T14:29:52.281" v="323" actId="26606"/>
          <ac:spMkLst>
            <pc:docMk/>
            <pc:sldMk cId="1102645260" sldId="257"/>
            <ac:spMk id="11" creationId="{72F84B47-E267-4194-8194-831DB7B5547F}"/>
          </ac:spMkLst>
        </pc:spChg>
        <pc:spChg chg="add del">
          <ac:chgData name="Martyn Allen" userId="96cafb44-9352-4bee-afb4-541cf177a2ec" providerId="ADAL" clId="{E51593E0-97DE-4D80-A436-313313D81D22}" dt="2022-11-01T14:30:02.520" v="329" actId="26606"/>
          <ac:spMkLst>
            <pc:docMk/>
            <pc:sldMk cId="1102645260" sldId="257"/>
            <ac:spMk id="13" creationId="{19B9933F-AAB3-444A-8BB5-9CA194A8BC63}"/>
          </ac:spMkLst>
        </pc:spChg>
        <pc:spChg chg="add del">
          <ac:chgData name="Martyn Allen" userId="96cafb44-9352-4bee-afb4-541cf177a2ec" providerId="ADAL" clId="{E51593E0-97DE-4D80-A436-313313D81D22}" dt="2022-11-01T14:29:54.645" v="325" actId="26606"/>
          <ac:spMkLst>
            <pc:docMk/>
            <pc:sldMk cId="1102645260" sldId="257"/>
            <ac:spMk id="14" creationId="{2B566528-1B12-4246-9431-5C2D7D081168}"/>
          </ac:spMkLst>
        </pc:spChg>
        <pc:spChg chg="add del">
          <ac:chgData name="Martyn Allen" userId="96cafb44-9352-4bee-afb4-541cf177a2ec" providerId="ADAL" clId="{E51593E0-97DE-4D80-A436-313313D81D22}" dt="2022-11-01T14:30:02.520" v="329" actId="26606"/>
          <ac:spMkLst>
            <pc:docMk/>
            <pc:sldMk cId="1102645260" sldId="257"/>
            <ac:spMk id="17" creationId="{131031D3-26CD-4214-A9A4-5857EFA15A0C}"/>
          </ac:spMkLst>
        </pc:spChg>
        <pc:spChg chg="add del">
          <ac:chgData name="Martyn Allen" userId="96cafb44-9352-4bee-afb4-541cf177a2ec" providerId="ADAL" clId="{E51593E0-97DE-4D80-A436-313313D81D22}" dt="2022-11-01T14:30:01.609" v="327" actId="26606"/>
          <ac:spMkLst>
            <pc:docMk/>
            <pc:sldMk cId="1102645260" sldId="257"/>
            <ac:spMk id="20" creationId="{2B97F24A-32CE-4C1C-A50D-3016B394DCFB}"/>
          </ac:spMkLst>
        </pc:spChg>
        <pc:spChg chg="add del">
          <ac:chgData name="Martyn Allen" userId="96cafb44-9352-4bee-afb4-541cf177a2ec" providerId="ADAL" clId="{E51593E0-97DE-4D80-A436-313313D81D22}" dt="2022-11-01T14:30:01.609" v="327" actId="26606"/>
          <ac:spMkLst>
            <pc:docMk/>
            <pc:sldMk cId="1102645260" sldId="257"/>
            <ac:spMk id="21" creationId="{CD8B4F24-440B-49E9-B85D-733523DC064B}"/>
          </ac:spMkLst>
        </pc:spChg>
        <pc:spChg chg="add del">
          <ac:chgData name="Martyn Allen" userId="96cafb44-9352-4bee-afb4-541cf177a2ec" providerId="ADAL" clId="{E51593E0-97DE-4D80-A436-313313D81D22}" dt="2022-11-01T14:30:02.520" v="329" actId="26606"/>
          <ac:spMkLst>
            <pc:docMk/>
            <pc:sldMk cId="1102645260" sldId="257"/>
            <ac:spMk id="23" creationId="{B5FA7C47-B7C1-4D2E-AB49-ED23BA34BA83}"/>
          </ac:spMkLst>
        </pc:spChg>
        <pc:spChg chg="add del">
          <ac:chgData name="Martyn Allen" userId="96cafb44-9352-4bee-afb4-541cf177a2ec" providerId="ADAL" clId="{E51593E0-97DE-4D80-A436-313313D81D22}" dt="2022-11-01T14:30:02.520" v="329" actId="26606"/>
          <ac:spMkLst>
            <pc:docMk/>
            <pc:sldMk cId="1102645260" sldId="257"/>
            <ac:spMk id="24" creationId="{596EE156-ABF1-4329-A6BA-03B4254E0877}"/>
          </ac:spMkLst>
        </pc:spChg>
        <pc:spChg chg="add del">
          <ac:chgData name="Martyn Allen" userId="96cafb44-9352-4bee-afb4-541cf177a2ec" providerId="ADAL" clId="{E51593E0-97DE-4D80-A436-313313D81D22}" dt="2022-11-01T14:30:02.520" v="329" actId="26606"/>
          <ac:spMkLst>
            <pc:docMk/>
            <pc:sldMk cId="1102645260" sldId="257"/>
            <ac:spMk id="25" creationId="{7D20183A-0B1D-4A1F-89B1-ADBEDBC6E54E}"/>
          </ac:spMkLst>
        </pc:spChg>
        <pc:spChg chg="add del">
          <ac:chgData name="Martyn Allen" userId="96cafb44-9352-4bee-afb4-541cf177a2ec" providerId="ADAL" clId="{E51593E0-97DE-4D80-A436-313313D81D22}" dt="2022-11-01T14:30:04.922" v="331" actId="26606"/>
          <ac:spMkLst>
            <pc:docMk/>
            <pc:sldMk cId="1102645260" sldId="257"/>
            <ac:spMk id="27" creationId="{131BAD53-4E89-4F62-BBB7-26359763ED39}"/>
          </ac:spMkLst>
        </pc:spChg>
        <pc:spChg chg="add del">
          <ac:chgData name="Martyn Allen" userId="96cafb44-9352-4bee-afb4-541cf177a2ec" providerId="ADAL" clId="{E51593E0-97DE-4D80-A436-313313D81D22}" dt="2022-11-01T14:30:04.922" v="331" actId="26606"/>
          <ac:spMkLst>
            <pc:docMk/>
            <pc:sldMk cId="1102645260" sldId="257"/>
            <ac:spMk id="28" creationId="{62756DA2-40EB-4C6F-B962-5822FFB54FB6}"/>
          </ac:spMkLst>
        </pc:spChg>
        <pc:spChg chg="add del">
          <ac:chgData name="Martyn Allen" userId="96cafb44-9352-4bee-afb4-541cf177a2ec" providerId="ADAL" clId="{E51593E0-97DE-4D80-A436-313313D81D22}" dt="2022-11-01T14:30:11.089" v="333" actId="26606"/>
          <ac:spMkLst>
            <pc:docMk/>
            <pc:sldMk cId="1102645260" sldId="257"/>
            <ac:spMk id="30" creationId="{C232B152-3720-4D3B-97ED-45CE5483F16F}"/>
          </ac:spMkLst>
        </pc:spChg>
        <pc:spChg chg="add del">
          <ac:chgData name="Martyn Allen" userId="96cafb44-9352-4bee-afb4-541cf177a2ec" providerId="ADAL" clId="{E51593E0-97DE-4D80-A436-313313D81D22}" dt="2022-11-01T14:30:11.089" v="333" actId="26606"/>
          <ac:spMkLst>
            <pc:docMk/>
            <pc:sldMk cId="1102645260" sldId="257"/>
            <ac:spMk id="31" creationId="{11BAB570-FF10-4E96-8A3F-FA9804702B89}"/>
          </ac:spMkLst>
        </pc:spChg>
        <pc:spChg chg="add del">
          <ac:chgData name="Martyn Allen" userId="96cafb44-9352-4bee-afb4-541cf177a2ec" providerId="ADAL" clId="{E51593E0-97DE-4D80-A436-313313D81D22}" dt="2022-11-01T14:30:11.089" v="333" actId="26606"/>
          <ac:spMkLst>
            <pc:docMk/>
            <pc:sldMk cId="1102645260" sldId="257"/>
            <ac:spMk id="32" creationId="{4B9FAFB2-BEB5-4848-8018-BCAD99E2E1AA}"/>
          </ac:spMkLst>
        </pc:spChg>
        <pc:spChg chg="add del">
          <ac:chgData name="Martyn Allen" userId="96cafb44-9352-4bee-afb4-541cf177a2ec" providerId="ADAL" clId="{E51593E0-97DE-4D80-A436-313313D81D22}" dt="2022-11-01T14:30:32.867" v="336" actId="26606"/>
          <ac:spMkLst>
            <pc:docMk/>
            <pc:sldMk cId="1102645260" sldId="257"/>
            <ac:spMk id="34" creationId="{0E3596DD-156A-473E-9BB3-C6A29F7574E9}"/>
          </ac:spMkLst>
        </pc:spChg>
        <pc:spChg chg="add del">
          <ac:chgData name="Martyn Allen" userId="96cafb44-9352-4bee-afb4-541cf177a2ec" providerId="ADAL" clId="{E51593E0-97DE-4D80-A436-313313D81D22}" dt="2022-11-01T14:30:32.867" v="336" actId="26606"/>
          <ac:spMkLst>
            <pc:docMk/>
            <pc:sldMk cId="1102645260" sldId="257"/>
            <ac:spMk id="35" creationId="{2C46C4D6-C474-4E92-B52E-944C1118F7B6}"/>
          </ac:spMkLst>
        </pc:spChg>
        <pc:grpChg chg="add del">
          <ac:chgData name="Martyn Allen" userId="96cafb44-9352-4bee-afb4-541cf177a2ec" providerId="ADAL" clId="{E51593E0-97DE-4D80-A436-313313D81D22}" dt="2022-11-01T14:29:54.645" v="325" actId="26606"/>
          <ac:grpSpMkLst>
            <pc:docMk/>
            <pc:sldMk cId="1102645260" sldId="257"/>
            <ac:grpSpMk id="15" creationId="{5995D10D-E9C9-47DB-AE7E-801FEF38F5C9}"/>
          </ac:grpSpMkLst>
        </pc:grpChg>
        <pc:grpChg chg="add del">
          <ac:chgData name="Martyn Allen" userId="96cafb44-9352-4bee-afb4-541cf177a2ec" providerId="ADAL" clId="{E51593E0-97DE-4D80-A436-313313D81D22}" dt="2022-11-01T14:29:54.645" v="325" actId="26606"/>
          <ac:grpSpMkLst>
            <pc:docMk/>
            <pc:sldMk cId="1102645260" sldId="257"/>
            <ac:grpSpMk id="18" creationId="{828A5161-06F1-46CF-8AD7-844680A59E13}"/>
          </ac:grpSpMkLst>
        </pc:grpChg>
        <pc:picChg chg="mod ord">
          <ac:chgData name="Martyn Allen" userId="96cafb44-9352-4bee-afb4-541cf177a2ec" providerId="ADAL" clId="{E51593E0-97DE-4D80-A436-313313D81D22}" dt="2022-11-01T14:30:32.867" v="336" actId="26606"/>
          <ac:picMkLst>
            <pc:docMk/>
            <pc:sldMk cId="1102645260" sldId="257"/>
            <ac:picMk id="4" creationId="{6EDF9A60-56EC-DD5F-3FA8-19D9D3EDB181}"/>
          </ac:picMkLst>
        </pc:picChg>
      </pc:sldChg>
      <pc:sldChg chg="addSp modSp new mod">
        <pc:chgData name="Martyn Allen" userId="96cafb44-9352-4bee-afb4-541cf177a2ec" providerId="ADAL" clId="{E51593E0-97DE-4D80-A436-313313D81D22}" dt="2022-11-01T14:30:35.788" v="338" actId="1076"/>
        <pc:sldMkLst>
          <pc:docMk/>
          <pc:sldMk cId="132005301" sldId="258"/>
        </pc:sldMkLst>
        <pc:spChg chg="add mod">
          <ac:chgData name="Martyn Allen" userId="96cafb44-9352-4bee-afb4-541cf177a2ec" providerId="ADAL" clId="{E51593E0-97DE-4D80-A436-313313D81D22}" dt="2022-11-01T14:28:49.128" v="319" actId="1076"/>
          <ac:spMkLst>
            <pc:docMk/>
            <pc:sldMk cId="132005301" sldId="258"/>
            <ac:spMk id="2" creationId="{E6FFE027-91C1-5CA8-5A17-83DED5710C1E}"/>
          </ac:spMkLst>
        </pc:spChg>
        <pc:picChg chg="add mod">
          <ac:chgData name="Martyn Allen" userId="96cafb44-9352-4bee-afb4-541cf177a2ec" providerId="ADAL" clId="{E51593E0-97DE-4D80-A436-313313D81D22}" dt="2022-11-01T14:28:52.750" v="320" actId="1076"/>
          <ac:picMkLst>
            <pc:docMk/>
            <pc:sldMk cId="132005301" sldId="258"/>
            <ac:picMk id="4" creationId="{6F10EAAC-AB4A-84D2-C99E-89D8DF44238A}"/>
          </ac:picMkLst>
        </pc:picChg>
        <pc:picChg chg="add mod">
          <ac:chgData name="Martyn Allen" userId="96cafb44-9352-4bee-afb4-541cf177a2ec" providerId="ADAL" clId="{E51593E0-97DE-4D80-A436-313313D81D22}" dt="2022-11-01T14:30:35.788" v="338" actId="1076"/>
          <ac:picMkLst>
            <pc:docMk/>
            <pc:sldMk cId="132005301" sldId="258"/>
            <ac:picMk id="6" creationId="{28388553-D087-9A67-1ED6-6328744DFC43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4:52:02.914" v="1098" actId="1076"/>
        <pc:sldMkLst>
          <pc:docMk/>
          <pc:sldMk cId="1921635969" sldId="259"/>
        </pc:sldMkLst>
        <pc:spChg chg="mod">
          <ac:chgData name="Martyn Allen" userId="96cafb44-9352-4bee-afb4-541cf177a2ec" providerId="ADAL" clId="{E51593E0-97DE-4D80-A436-313313D81D22}" dt="2022-11-01T14:49:13.330" v="1014" actId="1076"/>
          <ac:spMkLst>
            <pc:docMk/>
            <pc:sldMk cId="1921635969" sldId="259"/>
            <ac:spMk id="2" creationId="{E6FFE027-91C1-5CA8-5A17-83DED5710C1E}"/>
          </ac:spMkLst>
        </pc:spChg>
        <pc:spChg chg="add mod">
          <ac:chgData name="Martyn Allen" userId="96cafb44-9352-4bee-afb4-541cf177a2ec" providerId="ADAL" clId="{E51593E0-97DE-4D80-A436-313313D81D22}" dt="2022-11-01T14:49:19.712" v="1015" actId="1076"/>
          <ac:spMkLst>
            <pc:docMk/>
            <pc:sldMk cId="1921635969" sldId="259"/>
            <ac:spMk id="5" creationId="{F0DD5F63-57C0-523E-9EC7-3A506DD18BD9}"/>
          </ac:spMkLst>
        </pc:spChg>
        <pc:grpChg chg="add mod">
          <ac:chgData name="Martyn Allen" userId="96cafb44-9352-4bee-afb4-541cf177a2ec" providerId="ADAL" clId="{E51593E0-97DE-4D80-A436-313313D81D22}" dt="2022-11-01T14:50:58.678" v="1025" actId="164"/>
          <ac:grpSpMkLst>
            <pc:docMk/>
            <pc:sldMk cId="1921635969" sldId="259"/>
            <ac:grpSpMk id="14" creationId="{072438A5-14DD-D6BF-0036-8FFE18252541}"/>
          </ac:grpSpMkLst>
        </pc:grpChg>
        <pc:grpChg chg="add mod">
          <ac:chgData name="Martyn Allen" userId="96cafb44-9352-4bee-afb4-541cf177a2ec" providerId="ADAL" clId="{E51593E0-97DE-4D80-A436-313313D81D22}" dt="2022-11-01T14:51:23.315" v="1091" actId="14100"/>
          <ac:grpSpMkLst>
            <pc:docMk/>
            <pc:sldMk cId="1921635969" sldId="259"/>
            <ac:grpSpMk id="15" creationId="{AC096AE9-40F1-71BD-583E-8456A41F0BA6}"/>
          </ac:grpSpMkLst>
        </pc:grpChg>
        <pc:graphicFrameChg chg="add del">
          <ac:chgData name="Martyn Allen" userId="96cafb44-9352-4bee-afb4-541cf177a2ec" providerId="ADAL" clId="{E51593E0-97DE-4D80-A436-313313D81D22}" dt="2022-11-01T14:31:53.291" v="343"/>
          <ac:graphicFrameMkLst>
            <pc:docMk/>
            <pc:sldMk cId="1921635969" sldId="259"/>
            <ac:graphicFrameMk id="3" creationId="{46982F47-82F5-A0E0-E5FB-A61A7530EB5D}"/>
          </ac:graphicFrameMkLst>
        </pc:graphicFrameChg>
        <pc:picChg chg="del">
          <ac:chgData name="Martyn Allen" userId="96cafb44-9352-4bee-afb4-541cf177a2ec" providerId="ADAL" clId="{E51593E0-97DE-4D80-A436-313313D81D22}" dt="2022-11-01T14:31:02.338" v="341" actId="478"/>
          <ac:picMkLst>
            <pc:docMk/>
            <pc:sldMk cId="1921635969" sldId="259"/>
            <ac:picMk id="4" creationId="{6F10EAAC-AB4A-84D2-C99E-89D8DF44238A}"/>
          </ac:picMkLst>
        </pc:picChg>
        <pc:picChg chg="del">
          <ac:chgData name="Martyn Allen" userId="96cafb44-9352-4bee-afb4-541cf177a2ec" providerId="ADAL" clId="{E51593E0-97DE-4D80-A436-313313D81D22}" dt="2022-11-01T14:30:59.469" v="340" actId="478"/>
          <ac:picMkLst>
            <pc:docMk/>
            <pc:sldMk cId="1921635969" sldId="259"/>
            <ac:picMk id="6" creationId="{28388553-D087-9A67-1ED6-6328744DFC43}"/>
          </ac:picMkLst>
        </pc:picChg>
        <pc:cxnChg chg="add mod">
          <ac:chgData name="Martyn Allen" userId="96cafb44-9352-4bee-afb4-541cf177a2ec" providerId="ADAL" clId="{E51593E0-97DE-4D80-A436-313313D81D22}" dt="2022-11-01T14:50:58.678" v="1025" actId="164"/>
          <ac:cxnSpMkLst>
            <pc:docMk/>
            <pc:sldMk cId="1921635969" sldId="259"/>
            <ac:cxnSpMk id="8" creationId="{C9724920-04C6-6579-C7E6-9FD597470B51}"/>
          </ac:cxnSpMkLst>
        </pc:cxnChg>
        <pc:cxnChg chg="add mod">
          <ac:chgData name="Martyn Allen" userId="96cafb44-9352-4bee-afb4-541cf177a2ec" providerId="ADAL" clId="{E51593E0-97DE-4D80-A436-313313D81D22}" dt="2022-11-01T14:50:58.678" v="1025" actId="164"/>
          <ac:cxnSpMkLst>
            <pc:docMk/>
            <pc:sldMk cId="1921635969" sldId="259"/>
            <ac:cxnSpMk id="10" creationId="{7AF1913A-1C0F-E92C-09D8-8B581B7717EA}"/>
          </ac:cxnSpMkLst>
        </pc:cxnChg>
        <pc:cxnChg chg="mod">
          <ac:chgData name="Martyn Allen" userId="96cafb44-9352-4bee-afb4-541cf177a2ec" providerId="ADAL" clId="{E51593E0-97DE-4D80-A436-313313D81D22}" dt="2022-11-01T14:51:01.008" v="1026"/>
          <ac:cxnSpMkLst>
            <pc:docMk/>
            <pc:sldMk cId="1921635969" sldId="259"/>
            <ac:cxnSpMk id="16" creationId="{9C59FC05-E3F7-2234-956D-A6D9CBB6C675}"/>
          </ac:cxnSpMkLst>
        </pc:cxnChg>
        <pc:cxnChg chg="mod">
          <ac:chgData name="Martyn Allen" userId="96cafb44-9352-4bee-afb4-541cf177a2ec" providerId="ADAL" clId="{E51593E0-97DE-4D80-A436-313313D81D22}" dt="2022-11-01T14:51:32.516" v="1092" actId="14100"/>
          <ac:cxnSpMkLst>
            <pc:docMk/>
            <pc:sldMk cId="1921635969" sldId="259"/>
            <ac:cxnSpMk id="17" creationId="{F90249FB-6C28-BBAC-AEA9-459D39943D50}"/>
          </ac:cxnSpMkLst>
        </pc:cxnChg>
        <pc:cxnChg chg="add mod">
          <ac:chgData name="Martyn Allen" userId="96cafb44-9352-4bee-afb4-541cf177a2ec" providerId="ADAL" clId="{E51593E0-97DE-4D80-A436-313313D81D22}" dt="2022-11-01T14:52:02.914" v="1098" actId="1076"/>
          <ac:cxnSpMkLst>
            <pc:docMk/>
            <pc:sldMk cId="1921635969" sldId="259"/>
            <ac:cxnSpMk id="19" creationId="{3D661418-D10E-3CBA-EEDC-007E7CE90811}"/>
          </ac:cxnSpMkLst>
        </pc:cxnChg>
        <pc:cxnChg chg="add mod">
          <ac:chgData name="Martyn Allen" userId="96cafb44-9352-4bee-afb4-541cf177a2ec" providerId="ADAL" clId="{E51593E0-97DE-4D80-A436-313313D81D22}" dt="2022-11-01T14:51:57.079" v="1097" actId="1076"/>
          <ac:cxnSpMkLst>
            <pc:docMk/>
            <pc:sldMk cId="1921635969" sldId="259"/>
            <ac:cxnSpMk id="20" creationId="{A952C641-776A-2D01-23EC-D673B64B6E3E}"/>
          </ac:cxnSpMkLst>
        </pc:cxnChg>
        <pc:cxnChg chg="add mod">
          <ac:chgData name="Martyn Allen" userId="96cafb44-9352-4bee-afb4-541cf177a2ec" providerId="ADAL" clId="{E51593E0-97DE-4D80-A436-313313D81D22}" dt="2022-11-01T14:51:49.404" v="1096" actId="1076"/>
          <ac:cxnSpMkLst>
            <pc:docMk/>
            <pc:sldMk cId="1921635969" sldId="259"/>
            <ac:cxnSpMk id="21" creationId="{7BE16FEC-097D-228A-9A16-EE7C69E590F1}"/>
          </ac:cxnSpMkLst>
        </pc:cxnChg>
      </pc:sldChg>
      <pc:sldChg chg="addSp delSp modSp new mod">
        <pc:chgData name="Martyn Allen" userId="96cafb44-9352-4bee-afb4-541cf177a2ec" providerId="ADAL" clId="{E51593E0-97DE-4D80-A436-313313D81D22}" dt="2022-11-01T18:42:17.887" v="1456" actId="20577"/>
        <pc:sldMkLst>
          <pc:docMk/>
          <pc:sldMk cId="3496240690" sldId="260"/>
        </pc:sldMkLst>
        <pc:spChg chg="add mod">
          <ac:chgData name="Martyn Allen" userId="96cafb44-9352-4bee-afb4-541cf177a2ec" providerId="ADAL" clId="{E51593E0-97DE-4D80-A436-313313D81D22}" dt="2022-11-01T18:42:17.887" v="1456" actId="20577"/>
          <ac:spMkLst>
            <pc:docMk/>
            <pc:sldMk cId="3496240690" sldId="260"/>
            <ac:spMk id="2" creationId="{FF8D4691-1754-88CF-B5D2-98DF5A54E059}"/>
          </ac:spMkLst>
        </pc:spChg>
        <pc:spChg chg="add mod">
          <ac:chgData name="Martyn Allen" userId="96cafb44-9352-4bee-afb4-541cf177a2ec" providerId="ADAL" clId="{E51593E0-97DE-4D80-A436-313313D81D22}" dt="2022-11-01T18:42:07.901" v="1449" actId="20577"/>
          <ac:spMkLst>
            <pc:docMk/>
            <pc:sldMk cId="3496240690" sldId="260"/>
            <ac:spMk id="5" creationId="{3A0BB8E1-C315-D844-DC00-C8D44E5BAEFF}"/>
          </ac:spMkLst>
        </pc:spChg>
        <pc:graphicFrameChg chg="add del mod modGraphic">
          <ac:chgData name="Martyn Allen" userId="96cafb44-9352-4bee-afb4-541cf177a2ec" providerId="ADAL" clId="{E51593E0-97DE-4D80-A436-313313D81D22}" dt="2022-11-01T15:02:41.524" v="1247" actId="3680"/>
          <ac:graphicFrameMkLst>
            <pc:docMk/>
            <pc:sldMk cId="3496240690" sldId="260"/>
            <ac:graphicFrameMk id="3" creationId="{1A5245BB-3C5B-0F48-9D75-86583145120E}"/>
          </ac:graphicFrameMkLst>
        </pc:graphicFrameChg>
        <pc:graphicFrameChg chg="add del modGraphic">
          <ac:chgData name="Martyn Allen" userId="96cafb44-9352-4bee-afb4-541cf177a2ec" providerId="ADAL" clId="{E51593E0-97DE-4D80-A436-313313D81D22}" dt="2022-11-01T15:01:44.907" v="1180" actId="1032"/>
          <ac:graphicFrameMkLst>
            <pc:docMk/>
            <pc:sldMk cId="3496240690" sldId="260"/>
            <ac:graphicFrameMk id="4" creationId="{B70DA40C-532D-9ED7-744A-93632C0BCD92}"/>
          </ac:graphicFrameMkLst>
        </pc:graphicFrameChg>
        <pc:picChg chg="add mod modCrop">
          <ac:chgData name="Martyn Allen" userId="96cafb44-9352-4bee-afb4-541cf177a2ec" providerId="ADAL" clId="{E51593E0-97DE-4D80-A436-313313D81D22}" dt="2022-11-01T18:40:33.670" v="1253" actId="1076"/>
          <ac:picMkLst>
            <pc:docMk/>
            <pc:sldMk cId="3496240690" sldId="260"/>
            <ac:picMk id="4" creationId="{3EB0017A-B99D-D3B8-2322-F7394391E55B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8:44:49.449" v="1709" actId="20577"/>
        <pc:sldMkLst>
          <pc:docMk/>
          <pc:sldMk cId="1666099058" sldId="261"/>
        </pc:sldMkLst>
        <pc:spChg chg="mod">
          <ac:chgData name="Martyn Allen" userId="96cafb44-9352-4bee-afb4-541cf177a2ec" providerId="ADAL" clId="{E51593E0-97DE-4D80-A436-313313D81D22}" dt="2022-11-01T18:42:29.380" v="1465" actId="20577"/>
          <ac:spMkLst>
            <pc:docMk/>
            <pc:sldMk cId="1666099058" sldId="261"/>
            <ac:spMk id="2" creationId="{FF8D4691-1754-88CF-B5D2-98DF5A54E059}"/>
          </ac:spMkLst>
        </pc:spChg>
        <pc:spChg chg="mod">
          <ac:chgData name="Martyn Allen" userId="96cafb44-9352-4bee-afb4-541cf177a2ec" providerId="ADAL" clId="{E51593E0-97DE-4D80-A436-313313D81D22}" dt="2022-11-01T18:44:49.449" v="1709" actId="20577"/>
          <ac:spMkLst>
            <pc:docMk/>
            <pc:sldMk cId="1666099058" sldId="261"/>
            <ac:spMk id="5" creationId="{3A0BB8E1-C315-D844-DC00-C8D44E5BAEFF}"/>
          </ac:spMkLst>
        </pc:spChg>
        <pc:picChg chg="del">
          <ac:chgData name="Martyn Allen" userId="96cafb44-9352-4bee-afb4-541cf177a2ec" providerId="ADAL" clId="{E51593E0-97DE-4D80-A436-313313D81D22}" dt="2022-11-01T18:42:30.925" v="1466" actId="478"/>
          <ac:picMkLst>
            <pc:docMk/>
            <pc:sldMk cId="1666099058" sldId="261"/>
            <ac:picMk id="4" creationId="{3EB0017A-B99D-D3B8-2322-F7394391E55B}"/>
          </ac:picMkLst>
        </pc:picChg>
        <pc:picChg chg="add mod modCrop">
          <ac:chgData name="Martyn Allen" userId="96cafb44-9352-4bee-afb4-541cf177a2ec" providerId="ADAL" clId="{E51593E0-97DE-4D80-A436-313313D81D22}" dt="2022-11-01T18:43:21.913" v="1470" actId="1076"/>
          <ac:picMkLst>
            <pc:docMk/>
            <pc:sldMk cId="1666099058" sldId="261"/>
            <ac:picMk id="6" creationId="{2A2AC4A9-4F81-2925-6071-3BB8339E95F0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8:49:26.790" v="1985" actId="20577"/>
        <pc:sldMkLst>
          <pc:docMk/>
          <pc:sldMk cId="1951674474" sldId="262"/>
        </pc:sldMkLst>
        <pc:spChg chg="mod">
          <ac:chgData name="Martyn Allen" userId="96cafb44-9352-4bee-afb4-541cf177a2ec" providerId="ADAL" clId="{E51593E0-97DE-4D80-A436-313313D81D22}" dt="2022-11-01T18:45:25.161" v="1717" actId="20577"/>
          <ac:spMkLst>
            <pc:docMk/>
            <pc:sldMk cId="1951674474" sldId="262"/>
            <ac:spMk id="2" creationId="{FF8D4691-1754-88CF-B5D2-98DF5A54E059}"/>
          </ac:spMkLst>
        </pc:spChg>
        <pc:spChg chg="mod">
          <ac:chgData name="Martyn Allen" userId="96cafb44-9352-4bee-afb4-541cf177a2ec" providerId="ADAL" clId="{E51593E0-97DE-4D80-A436-313313D81D22}" dt="2022-11-01T18:49:26.790" v="1985" actId="20577"/>
          <ac:spMkLst>
            <pc:docMk/>
            <pc:sldMk cId="1951674474" sldId="262"/>
            <ac:spMk id="5" creationId="{3A0BB8E1-C315-D844-DC00-C8D44E5BAEFF}"/>
          </ac:spMkLst>
        </pc:spChg>
        <pc:picChg chg="add mod modCrop">
          <ac:chgData name="Martyn Allen" userId="96cafb44-9352-4bee-afb4-541cf177a2ec" providerId="ADAL" clId="{E51593E0-97DE-4D80-A436-313313D81D22}" dt="2022-11-01T18:46:16.461" v="1724" actId="692"/>
          <ac:picMkLst>
            <pc:docMk/>
            <pc:sldMk cId="1951674474" sldId="262"/>
            <ac:picMk id="4" creationId="{EB4FC5F0-4C64-D78D-4FD3-5D43729FB296}"/>
          </ac:picMkLst>
        </pc:picChg>
        <pc:picChg chg="del">
          <ac:chgData name="Martyn Allen" userId="96cafb44-9352-4bee-afb4-541cf177a2ec" providerId="ADAL" clId="{E51593E0-97DE-4D80-A436-313313D81D22}" dt="2022-11-01T18:45:26.208" v="1718" actId="478"/>
          <ac:picMkLst>
            <pc:docMk/>
            <pc:sldMk cId="1951674474" sldId="262"/>
            <ac:picMk id="6" creationId="{2A2AC4A9-4F81-2925-6071-3BB8339E95F0}"/>
          </ac:picMkLst>
        </pc:picChg>
        <pc:picChg chg="add del">
          <ac:chgData name="Martyn Allen" userId="96cafb44-9352-4bee-afb4-541cf177a2ec" providerId="ADAL" clId="{E51593E0-97DE-4D80-A436-313313D81D22}" dt="2022-11-01T18:48:54.169" v="1939" actId="478"/>
          <ac:picMkLst>
            <pc:docMk/>
            <pc:sldMk cId="1951674474" sldId="262"/>
            <ac:picMk id="8" creationId="{67274A65-D6B7-BA7A-3515-35C327184F91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8:52:03.863" v="2220" actId="20577"/>
        <pc:sldMkLst>
          <pc:docMk/>
          <pc:sldMk cId="2196599283" sldId="263"/>
        </pc:sldMkLst>
        <pc:spChg chg="mod">
          <ac:chgData name="Martyn Allen" userId="96cafb44-9352-4bee-afb4-541cf177a2ec" providerId="ADAL" clId="{E51593E0-97DE-4D80-A436-313313D81D22}" dt="2022-11-01T18:49:19.514" v="1984" actId="20577"/>
          <ac:spMkLst>
            <pc:docMk/>
            <pc:sldMk cId="2196599283" sldId="263"/>
            <ac:spMk id="2" creationId="{FF8D4691-1754-88CF-B5D2-98DF5A54E059}"/>
          </ac:spMkLst>
        </pc:spChg>
        <pc:spChg chg="mod">
          <ac:chgData name="Martyn Allen" userId="96cafb44-9352-4bee-afb4-541cf177a2ec" providerId="ADAL" clId="{E51593E0-97DE-4D80-A436-313313D81D22}" dt="2022-11-01T18:52:03.863" v="2220" actId="20577"/>
          <ac:spMkLst>
            <pc:docMk/>
            <pc:sldMk cId="2196599283" sldId="263"/>
            <ac:spMk id="5" creationId="{3A0BB8E1-C315-D844-DC00-C8D44E5BAEFF}"/>
          </ac:spMkLst>
        </pc:spChg>
        <pc:picChg chg="del">
          <ac:chgData name="Martyn Allen" userId="96cafb44-9352-4bee-afb4-541cf177a2ec" providerId="ADAL" clId="{E51593E0-97DE-4D80-A436-313313D81D22}" dt="2022-11-01T18:50:05.880" v="2106" actId="478"/>
          <ac:picMkLst>
            <pc:docMk/>
            <pc:sldMk cId="2196599283" sldId="263"/>
            <ac:picMk id="4" creationId="{EB4FC5F0-4C64-D78D-4FD3-5D43729FB296}"/>
          </ac:picMkLst>
        </pc:picChg>
        <pc:picChg chg="add mod modCrop">
          <ac:chgData name="Martyn Allen" userId="96cafb44-9352-4bee-afb4-541cf177a2ec" providerId="ADAL" clId="{E51593E0-97DE-4D80-A436-313313D81D22}" dt="2022-11-01T18:50:52.681" v="2111" actId="1076"/>
          <ac:picMkLst>
            <pc:docMk/>
            <pc:sldMk cId="2196599283" sldId="263"/>
            <ac:picMk id="6" creationId="{A8ED20D3-277B-3E02-A31B-CCE94F4026FA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8:58:57.140" v="2360" actId="1076"/>
        <pc:sldMkLst>
          <pc:docMk/>
          <pc:sldMk cId="3201795764" sldId="264"/>
        </pc:sldMkLst>
        <pc:spChg chg="mod">
          <ac:chgData name="Martyn Allen" userId="96cafb44-9352-4bee-afb4-541cf177a2ec" providerId="ADAL" clId="{E51593E0-97DE-4D80-A436-313313D81D22}" dt="2022-11-01T18:58:51.472" v="2358" actId="20577"/>
          <ac:spMkLst>
            <pc:docMk/>
            <pc:sldMk cId="3201795764" sldId="264"/>
            <ac:spMk id="2" creationId="{FF8D4691-1754-88CF-B5D2-98DF5A54E059}"/>
          </ac:spMkLst>
        </pc:spChg>
        <pc:spChg chg="del">
          <ac:chgData name="Martyn Allen" userId="96cafb44-9352-4bee-afb4-541cf177a2ec" providerId="ADAL" clId="{E51593E0-97DE-4D80-A436-313313D81D22}" dt="2022-11-01T18:55:38.829" v="2286" actId="478"/>
          <ac:spMkLst>
            <pc:docMk/>
            <pc:sldMk cId="3201795764" sldId="264"/>
            <ac:spMk id="5" creationId="{3A0BB8E1-C315-D844-DC00-C8D44E5BAEFF}"/>
          </ac:spMkLst>
        </pc:spChg>
        <pc:spChg chg="add del mod">
          <ac:chgData name="Martyn Allen" userId="96cafb44-9352-4bee-afb4-541cf177a2ec" providerId="ADAL" clId="{E51593E0-97DE-4D80-A436-313313D81D22}" dt="2022-11-01T18:56:28.909" v="2307" actId="478"/>
          <ac:spMkLst>
            <pc:docMk/>
            <pc:sldMk cId="3201795764" sldId="264"/>
            <ac:spMk id="7" creationId="{20B965D8-9FB3-365B-A0F3-509B044D1818}"/>
          </ac:spMkLst>
        </pc:spChg>
        <pc:picChg chg="add mod">
          <ac:chgData name="Martyn Allen" userId="96cafb44-9352-4bee-afb4-541cf177a2ec" providerId="ADAL" clId="{E51593E0-97DE-4D80-A436-313313D81D22}" dt="2022-11-01T18:55:53.788" v="2290" actId="1076"/>
          <ac:picMkLst>
            <pc:docMk/>
            <pc:sldMk cId="3201795764" sldId="264"/>
            <ac:picMk id="4" creationId="{EB5FCB44-F134-D298-1940-E1E9BADFDBFA}"/>
          </ac:picMkLst>
        </pc:picChg>
        <pc:picChg chg="del">
          <ac:chgData name="Martyn Allen" userId="96cafb44-9352-4bee-afb4-541cf177a2ec" providerId="ADAL" clId="{E51593E0-97DE-4D80-A436-313313D81D22}" dt="2022-11-01T18:54:50.593" v="2232" actId="478"/>
          <ac:picMkLst>
            <pc:docMk/>
            <pc:sldMk cId="3201795764" sldId="264"/>
            <ac:picMk id="6" creationId="{A8ED20D3-277B-3E02-A31B-CCE94F4026FA}"/>
          </ac:picMkLst>
        </pc:picChg>
        <pc:picChg chg="add mod">
          <ac:chgData name="Martyn Allen" userId="96cafb44-9352-4bee-afb4-541cf177a2ec" providerId="ADAL" clId="{E51593E0-97DE-4D80-A436-313313D81D22}" dt="2022-11-01T18:58:57.140" v="2360" actId="1076"/>
          <ac:picMkLst>
            <pc:docMk/>
            <pc:sldMk cId="3201795764" sldId="264"/>
            <ac:picMk id="9" creationId="{09F49037-2E09-5CD1-2692-1284715E228C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2T13:16:16.728" v="3286" actId="1076"/>
        <pc:sldMkLst>
          <pc:docMk/>
          <pc:sldMk cId="2300885585" sldId="265"/>
        </pc:sldMkLst>
        <pc:spChg chg="mod">
          <ac:chgData name="Martyn Allen" userId="96cafb44-9352-4bee-afb4-541cf177a2ec" providerId="ADAL" clId="{E51593E0-97DE-4D80-A436-313313D81D22}" dt="2022-11-01T18:59:35.399" v="2377" actId="20577"/>
          <ac:spMkLst>
            <pc:docMk/>
            <pc:sldMk cId="2300885585" sldId="265"/>
            <ac:spMk id="2" creationId="{FF8D4691-1754-88CF-B5D2-98DF5A54E059}"/>
          </ac:spMkLst>
        </pc:spChg>
        <pc:spChg chg="add mod">
          <ac:chgData name="Martyn Allen" userId="96cafb44-9352-4bee-afb4-541cf177a2ec" providerId="ADAL" clId="{E51593E0-97DE-4D80-A436-313313D81D22}" dt="2022-11-02T13:15:45.311" v="3251" actId="1076"/>
          <ac:spMkLst>
            <pc:docMk/>
            <pc:sldMk cId="2300885585" sldId="265"/>
            <ac:spMk id="3" creationId="{C4AE9BC6-2FE2-86C4-4470-5E280C452F6A}"/>
          </ac:spMkLst>
        </pc:spChg>
        <pc:spChg chg="add mod">
          <ac:chgData name="Martyn Allen" userId="96cafb44-9352-4bee-afb4-541cf177a2ec" providerId="ADAL" clId="{E51593E0-97DE-4D80-A436-313313D81D22}" dt="2022-11-02T13:15:36.918" v="3250"/>
          <ac:spMkLst>
            <pc:docMk/>
            <pc:sldMk cId="2300885585" sldId="265"/>
            <ac:spMk id="4" creationId="{5DC496ED-520B-D2CA-1AF1-8CA1C9663A7E}"/>
          </ac:spMkLst>
        </pc:spChg>
        <pc:spChg chg="add mod">
          <ac:chgData name="Martyn Allen" userId="96cafb44-9352-4bee-afb4-541cf177a2ec" providerId="ADAL" clId="{E51593E0-97DE-4D80-A436-313313D81D22}" dt="2022-11-02T13:16:16.728" v="3286" actId="1076"/>
          <ac:spMkLst>
            <pc:docMk/>
            <pc:sldMk cId="2300885585" sldId="265"/>
            <ac:spMk id="6" creationId="{91EDA9FD-9F3F-C1B5-28BF-4C3C569689CE}"/>
          </ac:spMkLst>
        </pc:spChg>
        <pc:spChg chg="mod">
          <ac:chgData name="Martyn Allen" userId="96cafb44-9352-4bee-afb4-541cf177a2ec" providerId="ADAL" clId="{E51593E0-97DE-4D80-A436-313313D81D22}" dt="2022-11-01T18:59:40.705" v="2379" actId="20577"/>
          <ac:spMkLst>
            <pc:docMk/>
            <pc:sldMk cId="2300885585" sldId="265"/>
            <ac:spMk id="7" creationId="{20B965D8-9FB3-365B-A0F3-509B044D1818}"/>
          </ac:spMkLst>
        </pc:spChg>
        <pc:picChg chg="del">
          <ac:chgData name="Martyn Allen" userId="96cafb44-9352-4bee-afb4-541cf177a2ec" providerId="ADAL" clId="{E51593E0-97DE-4D80-A436-313313D81D22}" dt="2022-11-01T19:00:36.775" v="2384" actId="478"/>
          <ac:picMkLst>
            <pc:docMk/>
            <pc:sldMk cId="2300885585" sldId="265"/>
            <ac:picMk id="4" creationId="{EB5FCB44-F134-D298-1940-E1E9BADFDBFA}"/>
          </ac:picMkLst>
        </pc:picChg>
        <pc:picChg chg="add mod ord">
          <ac:chgData name="Martyn Allen" userId="96cafb44-9352-4bee-afb4-541cf177a2ec" providerId="ADAL" clId="{E51593E0-97DE-4D80-A436-313313D81D22}" dt="2022-11-01T19:00:35.299" v="2383" actId="167"/>
          <ac:picMkLst>
            <pc:docMk/>
            <pc:sldMk cId="2300885585" sldId="265"/>
            <ac:picMk id="5" creationId="{80851586-D071-61E0-D731-EC2C0C608981}"/>
          </ac:picMkLst>
        </pc:picChg>
        <pc:picChg chg="add mod">
          <ac:chgData name="Martyn Allen" userId="96cafb44-9352-4bee-afb4-541cf177a2ec" providerId="ADAL" clId="{E51593E0-97DE-4D80-A436-313313D81D22}" dt="2022-11-01T19:01:42.803" v="2389" actId="1076"/>
          <ac:picMkLst>
            <pc:docMk/>
            <pc:sldMk cId="2300885585" sldId="265"/>
            <ac:picMk id="8" creationId="{9AA6EB51-AD4E-8AA9-98FE-36859DFF0DBB}"/>
          </ac:picMkLst>
        </pc:picChg>
        <pc:picChg chg="add del">
          <ac:chgData name="Martyn Allen" userId="96cafb44-9352-4bee-afb4-541cf177a2ec" providerId="ADAL" clId="{E51593E0-97DE-4D80-A436-313313D81D22}" dt="2022-11-01T19:02:00.307" v="2391" actId="478"/>
          <ac:picMkLst>
            <pc:docMk/>
            <pc:sldMk cId="2300885585" sldId="265"/>
            <ac:picMk id="10" creationId="{CD98D958-7544-5192-DF92-8F3CE6AA7BB3}"/>
          </ac:picMkLst>
        </pc:picChg>
      </pc:sldChg>
      <pc:sldChg chg="delSp add del mod">
        <pc:chgData name="Martyn Allen" userId="96cafb44-9352-4bee-afb4-541cf177a2ec" providerId="ADAL" clId="{E51593E0-97DE-4D80-A436-313313D81D22}" dt="2022-11-01T18:56:32.823" v="2308" actId="47"/>
        <pc:sldMkLst>
          <pc:docMk/>
          <pc:sldMk cId="2570137527" sldId="265"/>
        </pc:sldMkLst>
        <pc:picChg chg="del">
          <ac:chgData name="Martyn Allen" userId="96cafb44-9352-4bee-afb4-541cf177a2ec" providerId="ADAL" clId="{E51593E0-97DE-4D80-A436-313313D81D22}" dt="2022-11-01T18:54:49.268" v="2231" actId="478"/>
          <ac:picMkLst>
            <pc:docMk/>
            <pc:sldMk cId="2570137527" sldId="265"/>
            <ac:picMk id="6" creationId="{A8ED20D3-277B-3E02-A31B-CCE94F4026FA}"/>
          </ac:picMkLst>
        </pc:picChg>
      </pc:sldChg>
      <pc:sldChg chg="addSp delSp modSp add mod ord">
        <pc:chgData name="Martyn Allen" userId="96cafb44-9352-4bee-afb4-541cf177a2ec" providerId="ADAL" clId="{E51593E0-97DE-4D80-A436-313313D81D22}" dt="2022-11-02T13:14:12.472" v="3229" actId="1076"/>
        <pc:sldMkLst>
          <pc:docMk/>
          <pc:sldMk cId="900231619" sldId="266"/>
        </pc:sldMkLst>
        <pc:picChg chg="add del mod">
          <ac:chgData name="Martyn Allen" userId="96cafb44-9352-4bee-afb4-541cf177a2ec" providerId="ADAL" clId="{E51593E0-97DE-4D80-A436-313313D81D22}" dt="2022-11-02T13:13:34.955" v="3224" actId="478"/>
          <ac:picMkLst>
            <pc:docMk/>
            <pc:sldMk cId="900231619" sldId="266"/>
            <ac:picMk id="5" creationId="{11F7FA23-7E63-6C4D-2414-DF4392E6DC8F}"/>
          </ac:picMkLst>
        </pc:picChg>
        <pc:picChg chg="add mod">
          <ac:chgData name="Martyn Allen" userId="96cafb44-9352-4bee-afb4-541cf177a2ec" providerId="ADAL" clId="{E51593E0-97DE-4D80-A436-313313D81D22}" dt="2022-11-02T13:14:12.472" v="3229" actId="1076"/>
          <ac:picMkLst>
            <pc:docMk/>
            <pc:sldMk cId="900231619" sldId="266"/>
            <ac:picMk id="6" creationId="{9A70D3F3-9CE9-07ED-7D06-EB7CEC3F6C59}"/>
          </ac:picMkLst>
        </pc:picChg>
      </pc:sldChg>
      <pc:sldChg chg="add del">
        <pc:chgData name="Martyn Allen" userId="96cafb44-9352-4bee-afb4-541cf177a2ec" providerId="ADAL" clId="{E51593E0-97DE-4D80-A436-313313D81D22}" dt="2022-11-01T18:54:46.626" v="2230" actId="47"/>
        <pc:sldMkLst>
          <pc:docMk/>
          <pc:sldMk cId="1934736758" sldId="266"/>
        </pc:sldMkLst>
      </pc:sldChg>
      <pc:sldChg chg="addSp delSp modSp add mod">
        <pc:chgData name="Martyn Allen" userId="96cafb44-9352-4bee-afb4-541cf177a2ec" providerId="ADAL" clId="{E51593E0-97DE-4D80-A436-313313D81D22}" dt="2022-11-02T13:16:58.665" v="3329" actId="20577"/>
        <pc:sldMkLst>
          <pc:docMk/>
          <pc:sldMk cId="3085370523" sldId="267"/>
        </pc:sldMkLst>
        <pc:spChg chg="mod">
          <ac:chgData name="Martyn Allen" userId="96cafb44-9352-4bee-afb4-541cf177a2ec" providerId="ADAL" clId="{E51593E0-97DE-4D80-A436-313313D81D22}" dt="2022-11-02T13:16:58.665" v="3329" actId="20577"/>
          <ac:spMkLst>
            <pc:docMk/>
            <pc:sldMk cId="3085370523" sldId="267"/>
            <ac:spMk id="2" creationId="{FF8D4691-1754-88CF-B5D2-98DF5A54E059}"/>
          </ac:spMkLst>
        </pc:spChg>
        <pc:spChg chg="add mod">
          <ac:chgData name="Martyn Allen" userId="96cafb44-9352-4bee-afb4-541cf177a2ec" providerId="ADAL" clId="{E51593E0-97DE-4D80-A436-313313D81D22}" dt="2022-11-02T13:16:41.383" v="3310" actId="1076"/>
          <ac:spMkLst>
            <pc:docMk/>
            <pc:sldMk cId="3085370523" sldId="267"/>
            <ac:spMk id="3" creationId="{89678F84-84D7-6FD0-A072-1F719F55894F}"/>
          </ac:spMkLst>
        </pc:spChg>
        <pc:picChg chg="add mod">
          <ac:chgData name="Martyn Allen" userId="96cafb44-9352-4bee-afb4-541cf177a2ec" providerId="ADAL" clId="{E51593E0-97DE-4D80-A436-313313D81D22}" dt="2022-11-01T19:03:40.036" v="2417" actId="1076"/>
          <ac:picMkLst>
            <pc:docMk/>
            <pc:sldMk cId="3085370523" sldId="267"/>
            <ac:picMk id="4" creationId="{AAF1409B-DEA6-76F0-F767-A55ACD68CAAE}"/>
          </ac:picMkLst>
        </pc:picChg>
        <pc:picChg chg="del">
          <ac:chgData name="Martyn Allen" userId="96cafb44-9352-4bee-afb4-541cf177a2ec" providerId="ADAL" clId="{E51593E0-97DE-4D80-A436-313313D81D22}" dt="2022-11-01T19:02:06.536" v="2393" actId="478"/>
          <ac:picMkLst>
            <pc:docMk/>
            <pc:sldMk cId="3085370523" sldId="267"/>
            <ac:picMk id="8" creationId="{9AA6EB51-AD4E-8AA9-98FE-36859DFF0DBB}"/>
          </ac:picMkLst>
        </pc:picChg>
      </pc:sldChg>
      <pc:sldChg chg="delSp add del mod">
        <pc:chgData name="Martyn Allen" userId="96cafb44-9352-4bee-afb4-541cf177a2ec" providerId="ADAL" clId="{E51593E0-97DE-4D80-A436-313313D81D22}" dt="2022-11-01T18:56:33.745" v="2309" actId="47"/>
        <pc:sldMkLst>
          <pc:docMk/>
          <pc:sldMk cId="3243825567" sldId="267"/>
        </pc:sldMkLst>
        <pc:picChg chg="del">
          <ac:chgData name="Martyn Allen" userId="96cafb44-9352-4bee-afb4-541cf177a2ec" providerId="ADAL" clId="{E51593E0-97DE-4D80-A436-313313D81D22}" dt="2022-11-01T18:54:45.646" v="2229" actId="478"/>
          <ac:picMkLst>
            <pc:docMk/>
            <pc:sldMk cId="3243825567" sldId="267"/>
            <ac:picMk id="6" creationId="{A8ED20D3-277B-3E02-A31B-CCE94F4026FA}"/>
          </ac:picMkLst>
        </pc:picChg>
      </pc:sldChg>
      <pc:sldChg chg="delSp add del mod">
        <pc:chgData name="Martyn Allen" userId="96cafb44-9352-4bee-afb4-541cf177a2ec" providerId="ADAL" clId="{E51593E0-97DE-4D80-A436-313313D81D22}" dt="2022-11-01T18:56:34.785" v="2310" actId="47"/>
        <pc:sldMkLst>
          <pc:docMk/>
          <pc:sldMk cId="282494465" sldId="268"/>
        </pc:sldMkLst>
        <pc:picChg chg="del">
          <ac:chgData name="Martyn Allen" userId="96cafb44-9352-4bee-afb4-541cf177a2ec" providerId="ADAL" clId="{E51593E0-97DE-4D80-A436-313313D81D22}" dt="2022-11-01T18:54:44.157" v="2228" actId="478"/>
          <ac:picMkLst>
            <pc:docMk/>
            <pc:sldMk cId="282494465" sldId="268"/>
            <ac:picMk id="6" creationId="{A8ED20D3-277B-3E02-A31B-CCE94F4026FA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2T13:17:31.310" v="3360" actId="1076"/>
        <pc:sldMkLst>
          <pc:docMk/>
          <pc:sldMk cId="3022155642" sldId="268"/>
        </pc:sldMkLst>
        <pc:spChg chg="mod">
          <ac:chgData name="Martyn Allen" userId="96cafb44-9352-4bee-afb4-541cf177a2ec" providerId="ADAL" clId="{E51593E0-97DE-4D80-A436-313313D81D22}" dt="2022-11-01T19:05:07.346" v="2443" actId="20577"/>
          <ac:spMkLst>
            <pc:docMk/>
            <pc:sldMk cId="3022155642" sldId="268"/>
            <ac:spMk id="2" creationId="{FF8D4691-1754-88CF-B5D2-98DF5A54E059}"/>
          </ac:spMkLst>
        </pc:spChg>
        <pc:spChg chg="add mod">
          <ac:chgData name="Martyn Allen" userId="96cafb44-9352-4bee-afb4-541cf177a2ec" providerId="ADAL" clId="{E51593E0-97DE-4D80-A436-313313D81D22}" dt="2022-11-02T13:17:31.310" v="3360" actId="1076"/>
          <ac:spMkLst>
            <pc:docMk/>
            <pc:sldMk cId="3022155642" sldId="268"/>
            <ac:spMk id="3" creationId="{749453BB-1EE8-2C4D-8B9B-52378A816B8E}"/>
          </ac:spMkLst>
        </pc:spChg>
        <pc:picChg chg="del">
          <ac:chgData name="Martyn Allen" userId="96cafb44-9352-4bee-afb4-541cf177a2ec" providerId="ADAL" clId="{E51593E0-97DE-4D80-A436-313313D81D22}" dt="2022-11-01T19:04:12.304" v="2429" actId="478"/>
          <ac:picMkLst>
            <pc:docMk/>
            <pc:sldMk cId="3022155642" sldId="268"/>
            <ac:picMk id="4" creationId="{AAF1409B-DEA6-76F0-F767-A55ACD68CAAE}"/>
          </ac:picMkLst>
        </pc:picChg>
        <pc:picChg chg="add mod">
          <ac:chgData name="Martyn Allen" userId="96cafb44-9352-4bee-afb4-541cf177a2ec" providerId="ADAL" clId="{E51593E0-97DE-4D80-A436-313313D81D22}" dt="2022-11-01T19:04:55.982" v="2433" actId="1076"/>
          <ac:picMkLst>
            <pc:docMk/>
            <pc:sldMk cId="3022155642" sldId="268"/>
            <ac:picMk id="6" creationId="{C2ECB541-7E2E-1346-1689-82AE0B2ADFF5}"/>
          </ac:picMkLst>
        </pc:picChg>
        <pc:picChg chg="add del">
          <ac:chgData name="Martyn Allen" userId="96cafb44-9352-4bee-afb4-541cf177a2ec" providerId="ADAL" clId="{E51593E0-97DE-4D80-A436-313313D81D22}" dt="2022-11-01T19:05:55.337" v="2445" actId="478"/>
          <ac:picMkLst>
            <pc:docMk/>
            <pc:sldMk cId="3022155642" sldId="268"/>
            <ac:picMk id="9" creationId="{717A126A-F299-25B5-91A1-F5688C67A4C5}"/>
          </ac:picMkLst>
        </pc:picChg>
      </pc:sldChg>
      <pc:sldChg chg="delSp add del mod">
        <pc:chgData name="Martyn Allen" userId="96cafb44-9352-4bee-afb4-541cf177a2ec" providerId="ADAL" clId="{E51593E0-97DE-4D80-A436-313313D81D22}" dt="2022-11-01T18:56:35.868" v="2311" actId="47"/>
        <pc:sldMkLst>
          <pc:docMk/>
          <pc:sldMk cId="201202637" sldId="269"/>
        </pc:sldMkLst>
        <pc:picChg chg="del">
          <ac:chgData name="Martyn Allen" userId="96cafb44-9352-4bee-afb4-541cf177a2ec" providerId="ADAL" clId="{E51593E0-97DE-4D80-A436-313313D81D22}" dt="2022-11-01T18:54:42.471" v="2227" actId="478"/>
          <ac:picMkLst>
            <pc:docMk/>
            <pc:sldMk cId="201202637" sldId="269"/>
            <ac:picMk id="6" creationId="{A8ED20D3-277B-3E02-A31B-CCE94F4026FA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9:08:37.382" v="2493" actId="1076"/>
        <pc:sldMkLst>
          <pc:docMk/>
          <pc:sldMk cId="2070838993" sldId="269"/>
        </pc:sldMkLst>
        <pc:spChg chg="mod">
          <ac:chgData name="Martyn Allen" userId="96cafb44-9352-4bee-afb4-541cf177a2ec" providerId="ADAL" clId="{E51593E0-97DE-4D80-A436-313313D81D22}" dt="2022-11-01T19:06:18.482" v="2480"/>
          <ac:spMkLst>
            <pc:docMk/>
            <pc:sldMk cId="2070838993" sldId="269"/>
            <ac:spMk id="2" creationId="{FF8D4691-1754-88CF-B5D2-98DF5A54E059}"/>
          </ac:spMkLst>
        </pc:spChg>
        <pc:picChg chg="add mod">
          <ac:chgData name="Martyn Allen" userId="96cafb44-9352-4bee-afb4-541cf177a2ec" providerId="ADAL" clId="{E51593E0-97DE-4D80-A436-313313D81D22}" dt="2022-11-01T19:08:37.382" v="2493" actId="1076"/>
          <ac:picMkLst>
            <pc:docMk/>
            <pc:sldMk cId="2070838993" sldId="269"/>
            <ac:picMk id="4" creationId="{FF65FD18-24C3-4471-9E96-E95CEA2D5BEF}"/>
          </ac:picMkLst>
        </pc:picChg>
        <pc:picChg chg="del">
          <ac:chgData name="Martyn Allen" userId="96cafb44-9352-4bee-afb4-541cf177a2ec" providerId="ADAL" clId="{E51593E0-97DE-4D80-A436-313313D81D22}" dt="2022-11-01T19:06:00.201" v="2447" actId="478"/>
          <ac:picMkLst>
            <pc:docMk/>
            <pc:sldMk cId="2070838993" sldId="269"/>
            <ac:picMk id="6" creationId="{C2ECB541-7E2E-1346-1689-82AE0B2ADFF5}"/>
          </ac:picMkLst>
        </pc:picChg>
        <pc:picChg chg="add del">
          <ac:chgData name="Martyn Allen" userId="96cafb44-9352-4bee-afb4-541cf177a2ec" providerId="ADAL" clId="{E51593E0-97DE-4D80-A436-313313D81D22}" dt="2022-11-01T19:07:27.398" v="2485" actId="478"/>
          <ac:picMkLst>
            <pc:docMk/>
            <pc:sldMk cId="2070838993" sldId="269"/>
            <ac:picMk id="9" creationId="{052A83C6-98EB-9C39-8B0D-B173B7CBAC8C}"/>
          </ac:picMkLst>
        </pc:picChg>
        <pc:picChg chg="add mod">
          <ac:chgData name="Martyn Allen" userId="96cafb44-9352-4bee-afb4-541cf177a2ec" providerId="ADAL" clId="{E51593E0-97DE-4D80-A436-313313D81D22}" dt="2022-11-01T19:08:23.540" v="2490" actId="1076"/>
          <ac:picMkLst>
            <pc:docMk/>
            <pc:sldMk cId="2070838993" sldId="269"/>
            <ac:picMk id="11" creationId="{97D13812-9D14-4B89-D123-2A47D8E59C5B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1T19:09:40.128" v="2541" actId="1076"/>
        <pc:sldMkLst>
          <pc:docMk/>
          <pc:sldMk cId="1519676444" sldId="270"/>
        </pc:sldMkLst>
        <pc:spChg chg="mod">
          <ac:chgData name="Martyn Allen" userId="96cafb44-9352-4bee-afb4-541cf177a2ec" providerId="ADAL" clId="{E51593E0-97DE-4D80-A436-313313D81D22}" dt="2022-11-01T19:09:05.323" v="2535" actId="20577"/>
          <ac:spMkLst>
            <pc:docMk/>
            <pc:sldMk cId="1519676444" sldId="270"/>
            <ac:spMk id="2" creationId="{FF8D4691-1754-88CF-B5D2-98DF5A54E059}"/>
          </ac:spMkLst>
        </pc:spChg>
        <pc:picChg chg="del">
          <ac:chgData name="Martyn Allen" userId="96cafb44-9352-4bee-afb4-541cf177a2ec" providerId="ADAL" clId="{E51593E0-97DE-4D80-A436-313313D81D22}" dt="2022-11-01T19:07:32.248" v="2487" actId="478"/>
          <ac:picMkLst>
            <pc:docMk/>
            <pc:sldMk cId="1519676444" sldId="270"/>
            <ac:picMk id="4" creationId="{FF65FD18-24C3-4471-9E96-E95CEA2D5BEF}"/>
          </ac:picMkLst>
        </pc:picChg>
        <pc:picChg chg="add mod">
          <ac:chgData name="Martyn Allen" userId="96cafb44-9352-4bee-afb4-541cf177a2ec" providerId="ADAL" clId="{E51593E0-97DE-4D80-A436-313313D81D22}" dt="2022-11-01T19:09:40.128" v="2541" actId="1076"/>
          <ac:picMkLst>
            <pc:docMk/>
            <pc:sldMk cId="1519676444" sldId="270"/>
            <ac:picMk id="6" creationId="{7F1D4C46-9BF9-A03B-050D-BDDEAD63082D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2T13:18:04.848" v="3363" actId="1076"/>
        <pc:sldMkLst>
          <pc:docMk/>
          <pc:sldMk cId="225022000" sldId="271"/>
        </pc:sldMkLst>
        <pc:spChg chg="mod">
          <ac:chgData name="Martyn Allen" userId="96cafb44-9352-4bee-afb4-541cf177a2ec" providerId="ADAL" clId="{E51593E0-97DE-4D80-A436-313313D81D22}" dt="2022-11-01T19:11:22.709" v="2566"/>
          <ac:spMkLst>
            <pc:docMk/>
            <pc:sldMk cId="225022000" sldId="271"/>
            <ac:spMk id="2" creationId="{FF8D4691-1754-88CF-B5D2-98DF5A54E059}"/>
          </ac:spMkLst>
        </pc:spChg>
        <pc:spChg chg="add mod">
          <ac:chgData name="Martyn Allen" userId="96cafb44-9352-4bee-afb4-541cf177a2ec" providerId="ADAL" clId="{E51593E0-97DE-4D80-A436-313313D81D22}" dt="2022-11-01T19:12:42.125" v="2610" actId="1076"/>
          <ac:spMkLst>
            <pc:docMk/>
            <pc:sldMk cId="225022000" sldId="271"/>
            <ac:spMk id="10" creationId="{1B9ED6AB-8896-6D8D-3DB4-CAA1EFE8D129}"/>
          </ac:spMkLst>
        </pc:spChg>
        <pc:spChg chg="add mod">
          <ac:chgData name="Martyn Allen" userId="96cafb44-9352-4bee-afb4-541cf177a2ec" providerId="ADAL" clId="{E51593E0-97DE-4D80-A436-313313D81D22}" dt="2022-11-02T13:18:04.848" v="3363" actId="1076"/>
          <ac:spMkLst>
            <pc:docMk/>
            <pc:sldMk cId="225022000" sldId="271"/>
            <ac:spMk id="11" creationId="{F4AAB02D-A87F-67FC-74C9-FA8B9FD5A6B8}"/>
          </ac:spMkLst>
        </pc:spChg>
        <pc:picChg chg="add mod">
          <ac:chgData name="Martyn Allen" userId="96cafb44-9352-4bee-afb4-541cf177a2ec" providerId="ADAL" clId="{E51593E0-97DE-4D80-A436-313313D81D22}" dt="2022-11-01T19:14:24.992" v="2640" actId="14100"/>
          <ac:picMkLst>
            <pc:docMk/>
            <pc:sldMk cId="225022000" sldId="271"/>
            <ac:picMk id="4" creationId="{B169E6BD-0480-65E1-4947-CBB78A3AD5DF}"/>
          </ac:picMkLst>
        </pc:picChg>
        <pc:picChg chg="del">
          <ac:chgData name="Martyn Allen" userId="96cafb44-9352-4bee-afb4-541cf177a2ec" providerId="ADAL" clId="{E51593E0-97DE-4D80-A436-313313D81D22}" dt="2022-11-01T19:11:24.638" v="2567" actId="478"/>
          <ac:picMkLst>
            <pc:docMk/>
            <pc:sldMk cId="225022000" sldId="271"/>
            <ac:picMk id="6" creationId="{7F1D4C46-9BF9-A03B-050D-BDDEAD63082D}"/>
          </ac:picMkLst>
        </pc:picChg>
        <pc:picChg chg="add mod ord">
          <ac:chgData name="Martyn Allen" userId="96cafb44-9352-4bee-afb4-541cf177a2ec" providerId="ADAL" clId="{E51593E0-97DE-4D80-A436-313313D81D22}" dt="2022-11-01T19:14:20.508" v="2639" actId="1076"/>
          <ac:picMkLst>
            <pc:docMk/>
            <pc:sldMk cId="225022000" sldId="271"/>
            <ac:picMk id="9" creationId="{365455C7-D016-5E6B-CB47-62B056DBEFC1}"/>
          </ac:picMkLst>
        </pc:picChg>
      </pc:sldChg>
      <pc:sldChg chg="addSp delSp modSp add mod">
        <pc:chgData name="Martyn Allen" userId="96cafb44-9352-4bee-afb4-541cf177a2ec" providerId="ADAL" clId="{E51593E0-97DE-4D80-A436-313313D81D22}" dt="2022-11-02T12:02:41.282" v="2956" actId="1076"/>
        <pc:sldMkLst>
          <pc:docMk/>
          <pc:sldMk cId="60065820" sldId="272"/>
        </pc:sldMkLst>
        <pc:spChg chg="mod">
          <ac:chgData name="Martyn Allen" userId="96cafb44-9352-4bee-afb4-541cf177a2ec" providerId="ADAL" clId="{E51593E0-97DE-4D80-A436-313313D81D22}" dt="2022-11-02T12:02:33.261" v="2953" actId="14100"/>
          <ac:spMkLst>
            <pc:docMk/>
            <pc:sldMk cId="60065820" sldId="272"/>
            <ac:spMk id="2" creationId="{FF8D4691-1754-88CF-B5D2-98DF5A54E059}"/>
          </ac:spMkLst>
        </pc:spChg>
        <pc:spChg chg="del">
          <ac:chgData name="Martyn Allen" userId="96cafb44-9352-4bee-afb4-541cf177a2ec" providerId="ADAL" clId="{E51593E0-97DE-4D80-A436-313313D81D22}" dt="2022-11-02T10:10:29.716" v="2648" actId="478"/>
          <ac:spMkLst>
            <pc:docMk/>
            <pc:sldMk cId="60065820" sldId="272"/>
            <ac:spMk id="7" creationId="{20B965D8-9FB3-365B-A0F3-509B044D1818}"/>
          </ac:spMkLst>
        </pc:spChg>
        <pc:spChg chg="del">
          <ac:chgData name="Martyn Allen" userId="96cafb44-9352-4bee-afb4-541cf177a2ec" providerId="ADAL" clId="{E51593E0-97DE-4D80-A436-313313D81D22}" dt="2022-11-02T10:10:26.649" v="2646" actId="478"/>
          <ac:spMkLst>
            <pc:docMk/>
            <pc:sldMk cId="60065820" sldId="272"/>
            <ac:spMk id="10" creationId="{1B9ED6AB-8896-6D8D-3DB4-CAA1EFE8D129}"/>
          </ac:spMkLst>
        </pc:spChg>
        <pc:spChg chg="del">
          <ac:chgData name="Martyn Allen" userId="96cafb44-9352-4bee-afb4-541cf177a2ec" providerId="ADAL" clId="{E51593E0-97DE-4D80-A436-313313D81D22}" dt="2022-11-02T10:10:24.798" v="2645" actId="478"/>
          <ac:spMkLst>
            <pc:docMk/>
            <pc:sldMk cId="60065820" sldId="272"/>
            <ac:spMk id="11" creationId="{F4AAB02D-A87F-67FC-74C9-FA8B9FD5A6B8}"/>
          </ac:spMkLst>
        </pc:spChg>
        <pc:spChg chg="add mod">
          <ac:chgData name="Martyn Allen" userId="96cafb44-9352-4bee-afb4-541cf177a2ec" providerId="ADAL" clId="{E51593E0-97DE-4D80-A436-313313D81D22}" dt="2022-11-02T11:59:55.182" v="2836" actId="207"/>
          <ac:spMkLst>
            <pc:docMk/>
            <pc:sldMk cId="60065820" sldId="272"/>
            <ac:spMk id="19" creationId="{4F03C7A1-B5E1-0AB6-833D-BFCC6E46F41F}"/>
          </ac:spMkLst>
        </pc:spChg>
        <pc:spChg chg="add mod">
          <ac:chgData name="Martyn Allen" userId="96cafb44-9352-4bee-afb4-541cf177a2ec" providerId="ADAL" clId="{E51593E0-97DE-4D80-A436-313313D81D22}" dt="2022-11-02T11:59:55.182" v="2836" actId="207"/>
          <ac:spMkLst>
            <pc:docMk/>
            <pc:sldMk cId="60065820" sldId="272"/>
            <ac:spMk id="20" creationId="{0637E97F-43A6-654F-3192-8D32F99C41C3}"/>
          </ac:spMkLst>
        </pc:spChg>
        <pc:spChg chg="add mod">
          <ac:chgData name="Martyn Allen" userId="96cafb44-9352-4bee-afb4-541cf177a2ec" providerId="ADAL" clId="{E51593E0-97DE-4D80-A436-313313D81D22}" dt="2022-11-02T12:02:41.282" v="2956" actId="1076"/>
          <ac:spMkLst>
            <pc:docMk/>
            <pc:sldMk cId="60065820" sldId="272"/>
            <ac:spMk id="22" creationId="{C43AC266-1609-6E72-1B3B-ECF68D744E56}"/>
          </ac:spMkLst>
        </pc:spChg>
        <pc:picChg chg="del">
          <ac:chgData name="Martyn Allen" userId="96cafb44-9352-4bee-afb4-541cf177a2ec" providerId="ADAL" clId="{E51593E0-97DE-4D80-A436-313313D81D22}" dt="2022-11-02T10:10:27.451" v="2647" actId="478"/>
          <ac:picMkLst>
            <pc:docMk/>
            <pc:sldMk cId="60065820" sldId="272"/>
            <ac:picMk id="4" creationId="{B169E6BD-0480-65E1-4947-CBB78A3AD5DF}"/>
          </ac:picMkLst>
        </pc:picChg>
        <pc:picChg chg="del">
          <ac:chgData name="Martyn Allen" userId="96cafb44-9352-4bee-afb4-541cf177a2ec" providerId="ADAL" clId="{E51593E0-97DE-4D80-A436-313313D81D22}" dt="2022-11-02T10:10:32.547" v="2649" actId="478"/>
          <ac:picMkLst>
            <pc:docMk/>
            <pc:sldMk cId="60065820" sldId="272"/>
            <ac:picMk id="5" creationId="{80851586-D071-61E0-D731-EC2C0C608981}"/>
          </ac:picMkLst>
        </pc:picChg>
        <pc:picChg chg="add del mod modCrop">
          <ac:chgData name="Martyn Allen" userId="96cafb44-9352-4bee-afb4-541cf177a2ec" providerId="ADAL" clId="{E51593E0-97DE-4D80-A436-313313D81D22}" dt="2022-11-02T10:15:00.363" v="2733" actId="478"/>
          <ac:picMkLst>
            <pc:docMk/>
            <pc:sldMk cId="60065820" sldId="272"/>
            <ac:picMk id="6" creationId="{A566AEAC-5220-142E-118B-2D9CF61512F6}"/>
          </ac:picMkLst>
        </pc:picChg>
        <pc:picChg chg="del">
          <ac:chgData name="Martyn Allen" userId="96cafb44-9352-4bee-afb4-541cf177a2ec" providerId="ADAL" clId="{E51593E0-97DE-4D80-A436-313313D81D22}" dt="2022-11-02T10:10:22.800" v="2644" actId="478"/>
          <ac:picMkLst>
            <pc:docMk/>
            <pc:sldMk cId="60065820" sldId="272"/>
            <ac:picMk id="9" creationId="{365455C7-D016-5E6B-CB47-62B056DBEFC1}"/>
          </ac:picMkLst>
        </pc:picChg>
        <pc:picChg chg="add del mod modCrop">
          <ac:chgData name="Martyn Allen" userId="96cafb44-9352-4bee-afb4-541cf177a2ec" providerId="ADAL" clId="{E51593E0-97DE-4D80-A436-313313D81D22}" dt="2022-11-02T11:50:37.598" v="2767" actId="478"/>
          <ac:picMkLst>
            <pc:docMk/>
            <pc:sldMk cId="60065820" sldId="272"/>
            <ac:picMk id="12" creationId="{1CCD438C-11C9-50EF-EC91-0A3A4460A329}"/>
          </ac:picMkLst>
        </pc:picChg>
        <pc:picChg chg="add mod modCrop">
          <ac:chgData name="Martyn Allen" userId="96cafb44-9352-4bee-afb4-541cf177a2ec" providerId="ADAL" clId="{E51593E0-97DE-4D80-A436-313313D81D22}" dt="2022-11-02T11:57:42.180" v="2804" actId="1035"/>
          <ac:picMkLst>
            <pc:docMk/>
            <pc:sldMk cId="60065820" sldId="272"/>
            <ac:picMk id="14" creationId="{5A8AF6AB-9533-3ACB-6782-B71E5401F49E}"/>
          </ac:picMkLst>
        </pc:picChg>
        <pc:picChg chg="add mod">
          <ac:chgData name="Martyn Allen" userId="96cafb44-9352-4bee-afb4-541cf177a2ec" providerId="ADAL" clId="{E51593E0-97DE-4D80-A436-313313D81D22}" dt="2022-11-02T11:57:50.268" v="2806" actId="692"/>
          <ac:picMkLst>
            <pc:docMk/>
            <pc:sldMk cId="60065820" sldId="272"/>
            <ac:picMk id="16" creationId="{E9E0D664-23FB-F68E-FB60-8EA4333DE399}"/>
          </ac:picMkLst>
        </pc:picChg>
        <pc:picChg chg="add mod modCrop">
          <ac:chgData name="Martyn Allen" userId="96cafb44-9352-4bee-afb4-541cf177a2ec" providerId="ADAL" clId="{E51593E0-97DE-4D80-A436-313313D81D22}" dt="2022-11-02T11:57:34.547" v="2798" actId="1076"/>
          <ac:picMkLst>
            <pc:docMk/>
            <pc:sldMk cId="60065820" sldId="272"/>
            <ac:picMk id="18" creationId="{FE39EFF1-C407-991A-6B61-C7ED387F8F3B}"/>
          </ac:picMkLst>
        </pc:picChg>
      </pc:sldChg>
      <pc:sldChg chg="new del">
        <pc:chgData name="Martyn Allen" userId="96cafb44-9352-4bee-afb4-541cf177a2ec" providerId="ADAL" clId="{E51593E0-97DE-4D80-A436-313313D81D22}" dt="2022-11-02T10:10:14.781" v="2642" actId="47"/>
        <pc:sldMkLst>
          <pc:docMk/>
          <pc:sldMk cId="440083534" sldId="272"/>
        </pc:sldMkLst>
      </pc:sldChg>
      <pc:sldChg chg="addSp delSp modSp add mod">
        <pc:chgData name="Martyn Allen" userId="96cafb44-9352-4bee-afb4-541cf177a2ec" providerId="ADAL" clId="{E51593E0-97DE-4D80-A436-313313D81D22}" dt="2022-11-02T12:11:19.219" v="3031" actId="14100"/>
        <pc:sldMkLst>
          <pc:docMk/>
          <pc:sldMk cId="2905273971" sldId="273"/>
        </pc:sldMkLst>
        <pc:spChg chg="del">
          <ac:chgData name="Martyn Allen" userId="96cafb44-9352-4bee-afb4-541cf177a2ec" providerId="ADAL" clId="{E51593E0-97DE-4D80-A436-313313D81D22}" dt="2022-11-02T12:08:14.485" v="2976" actId="478"/>
          <ac:spMkLst>
            <pc:docMk/>
            <pc:sldMk cId="2905273971" sldId="273"/>
            <ac:spMk id="2" creationId="{FF8D4691-1754-88CF-B5D2-98DF5A54E059}"/>
          </ac:spMkLst>
        </pc:spChg>
        <pc:spChg chg="del">
          <ac:chgData name="Martyn Allen" userId="96cafb44-9352-4bee-afb4-541cf177a2ec" providerId="ADAL" clId="{E51593E0-97DE-4D80-A436-313313D81D22}" dt="2022-11-02T12:08:19.470" v="2980" actId="478"/>
          <ac:spMkLst>
            <pc:docMk/>
            <pc:sldMk cId="2905273971" sldId="273"/>
            <ac:spMk id="19" creationId="{4F03C7A1-B5E1-0AB6-833D-BFCC6E46F41F}"/>
          </ac:spMkLst>
        </pc:spChg>
        <pc:spChg chg="del">
          <ac:chgData name="Martyn Allen" userId="96cafb44-9352-4bee-afb4-541cf177a2ec" providerId="ADAL" clId="{E51593E0-97DE-4D80-A436-313313D81D22}" dt="2022-11-02T12:08:18.603" v="2979" actId="478"/>
          <ac:spMkLst>
            <pc:docMk/>
            <pc:sldMk cId="2905273971" sldId="273"/>
            <ac:spMk id="20" creationId="{0637E97F-43A6-654F-3192-8D32F99C41C3}"/>
          </ac:spMkLst>
        </pc:spChg>
        <pc:spChg chg="mod">
          <ac:chgData name="Martyn Allen" userId="96cafb44-9352-4bee-afb4-541cf177a2ec" providerId="ADAL" clId="{E51593E0-97DE-4D80-A436-313313D81D22}" dt="2022-11-02T12:08:33.349" v="2984" actId="122"/>
          <ac:spMkLst>
            <pc:docMk/>
            <pc:sldMk cId="2905273971" sldId="273"/>
            <ac:spMk id="22" creationId="{C43AC266-1609-6E72-1B3B-ECF68D744E56}"/>
          </ac:spMkLst>
        </pc:spChg>
        <pc:picChg chg="add mod modCrop">
          <ac:chgData name="Martyn Allen" userId="96cafb44-9352-4bee-afb4-541cf177a2ec" providerId="ADAL" clId="{E51593E0-97DE-4D80-A436-313313D81D22}" dt="2022-11-02T12:10:14.978" v="2997" actId="1076"/>
          <ac:picMkLst>
            <pc:docMk/>
            <pc:sldMk cId="2905273971" sldId="273"/>
            <ac:picMk id="4" creationId="{7981904B-2A6F-B536-BD01-C103EB2F245A}"/>
          </ac:picMkLst>
        </pc:picChg>
        <pc:picChg chg="add mod modCrop">
          <ac:chgData name="Martyn Allen" userId="96cafb44-9352-4bee-afb4-541cf177a2ec" providerId="ADAL" clId="{E51593E0-97DE-4D80-A436-313313D81D22}" dt="2022-11-02T12:10:05.354" v="2996" actId="14100"/>
          <ac:picMkLst>
            <pc:docMk/>
            <pc:sldMk cId="2905273971" sldId="273"/>
            <ac:picMk id="6" creationId="{55829707-00A5-7DCB-6B7A-A5193D393CC8}"/>
          </ac:picMkLst>
        </pc:picChg>
        <pc:picChg chg="del">
          <ac:chgData name="Martyn Allen" userId="96cafb44-9352-4bee-afb4-541cf177a2ec" providerId="ADAL" clId="{E51593E0-97DE-4D80-A436-313313D81D22}" dt="2022-11-02T12:06:13.244" v="2971" actId="478"/>
          <ac:picMkLst>
            <pc:docMk/>
            <pc:sldMk cId="2905273971" sldId="273"/>
            <ac:picMk id="14" creationId="{5A8AF6AB-9533-3ACB-6782-B71E5401F49E}"/>
          </ac:picMkLst>
        </pc:picChg>
        <pc:picChg chg="del">
          <ac:chgData name="Martyn Allen" userId="96cafb44-9352-4bee-afb4-541cf177a2ec" providerId="ADAL" clId="{E51593E0-97DE-4D80-A436-313313D81D22}" dt="2022-11-02T12:08:20.065" v="2981" actId="478"/>
          <ac:picMkLst>
            <pc:docMk/>
            <pc:sldMk cId="2905273971" sldId="273"/>
            <ac:picMk id="16" creationId="{E9E0D664-23FB-F68E-FB60-8EA4333DE399}"/>
          </ac:picMkLst>
        </pc:picChg>
        <pc:picChg chg="del">
          <ac:chgData name="Martyn Allen" userId="96cafb44-9352-4bee-afb4-541cf177a2ec" providerId="ADAL" clId="{E51593E0-97DE-4D80-A436-313313D81D22}" dt="2022-11-02T12:08:15.138" v="2977" actId="478"/>
          <ac:picMkLst>
            <pc:docMk/>
            <pc:sldMk cId="2905273971" sldId="273"/>
            <ac:picMk id="18" creationId="{FE39EFF1-C407-991A-6B61-C7ED387F8F3B}"/>
          </ac:picMkLst>
        </pc:picChg>
        <pc:cxnChg chg="add mod">
          <ac:chgData name="Martyn Allen" userId="96cafb44-9352-4bee-afb4-541cf177a2ec" providerId="ADAL" clId="{E51593E0-97DE-4D80-A436-313313D81D22}" dt="2022-11-02T12:11:05.965" v="3026" actId="1037"/>
          <ac:cxnSpMkLst>
            <pc:docMk/>
            <pc:sldMk cId="2905273971" sldId="273"/>
            <ac:cxnSpMk id="8" creationId="{C1BCAAB5-BF10-F075-684E-B490B9F4157F}"/>
          </ac:cxnSpMkLst>
        </pc:cxnChg>
        <pc:cxnChg chg="add mod">
          <ac:chgData name="Martyn Allen" userId="96cafb44-9352-4bee-afb4-541cf177a2ec" providerId="ADAL" clId="{E51593E0-97DE-4D80-A436-313313D81D22}" dt="2022-11-02T12:11:12.028" v="3028" actId="1076"/>
          <ac:cxnSpMkLst>
            <pc:docMk/>
            <pc:sldMk cId="2905273971" sldId="273"/>
            <ac:cxnSpMk id="10" creationId="{53D8AF1D-C9E8-0E51-952E-D16227888B12}"/>
          </ac:cxnSpMkLst>
        </pc:cxnChg>
        <pc:cxnChg chg="add mod">
          <ac:chgData name="Martyn Allen" userId="96cafb44-9352-4bee-afb4-541cf177a2ec" providerId="ADAL" clId="{E51593E0-97DE-4D80-A436-313313D81D22}" dt="2022-11-02T12:11:19.219" v="3031" actId="14100"/>
          <ac:cxnSpMkLst>
            <pc:docMk/>
            <pc:sldMk cId="2905273971" sldId="273"/>
            <ac:cxnSpMk id="11" creationId="{74860D40-ECBF-C6F0-59E5-FE20F96C0187}"/>
          </ac:cxnSpMkLst>
        </pc:cxnChg>
      </pc:sldChg>
      <pc:sldChg chg="addSp delSp modSp add mod">
        <pc:chgData name="Martyn Allen" userId="96cafb44-9352-4bee-afb4-541cf177a2ec" providerId="ADAL" clId="{E51593E0-97DE-4D80-A436-313313D81D22}" dt="2022-11-02T13:19:10.251" v="3364" actId="20577"/>
        <pc:sldMkLst>
          <pc:docMk/>
          <pc:sldMk cId="1397300525" sldId="274"/>
        </pc:sldMkLst>
        <pc:spChg chg="add mod">
          <ac:chgData name="Martyn Allen" userId="96cafb44-9352-4bee-afb4-541cf177a2ec" providerId="ADAL" clId="{E51593E0-97DE-4D80-A436-313313D81D22}" dt="2022-11-02T13:19:10.251" v="3364" actId="20577"/>
          <ac:spMkLst>
            <pc:docMk/>
            <pc:sldMk cId="1397300525" sldId="274"/>
            <ac:spMk id="5" creationId="{8FE436F3-A0B4-285F-7FD7-84CB08184C80}"/>
          </ac:spMkLst>
        </pc:spChg>
        <pc:spChg chg="mod">
          <ac:chgData name="Martyn Allen" userId="96cafb44-9352-4bee-afb4-541cf177a2ec" providerId="ADAL" clId="{E51593E0-97DE-4D80-A436-313313D81D22}" dt="2022-11-02T12:14:49.378" v="3070" actId="1076"/>
          <ac:spMkLst>
            <pc:docMk/>
            <pc:sldMk cId="1397300525" sldId="274"/>
            <ac:spMk id="22" creationId="{C43AC266-1609-6E72-1B3B-ECF68D744E56}"/>
          </ac:spMkLst>
        </pc:spChg>
        <pc:picChg chg="add mod modCrop">
          <ac:chgData name="Martyn Allen" userId="96cafb44-9352-4bee-afb4-541cf177a2ec" providerId="ADAL" clId="{E51593E0-97DE-4D80-A436-313313D81D22}" dt="2022-11-02T12:14:43.322" v="3068" actId="14100"/>
          <ac:picMkLst>
            <pc:docMk/>
            <pc:sldMk cId="1397300525" sldId="274"/>
            <ac:picMk id="3" creationId="{60359F03-73A9-F145-B18A-A410EE3D71BA}"/>
          </ac:picMkLst>
        </pc:picChg>
        <pc:picChg chg="del">
          <ac:chgData name="Martyn Allen" userId="96cafb44-9352-4bee-afb4-541cf177a2ec" providerId="ADAL" clId="{E51593E0-97DE-4D80-A436-313313D81D22}" dt="2022-11-02T12:13:15.334" v="3033" actId="478"/>
          <ac:picMkLst>
            <pc:docMk/>
            <pc:sldMk cId="1397300525" sldId="274"/>
            <ac:picMk id="4" creationId="{7981904B-2A6F-B536-BD01-C103EB2F245A}"/>
          </ac:picMkLst>
        </pc:picChg>
        <pc:picChg chg="del">
          <ac:chgData name="Martyn Allen" userId="96cafb44-9352-4bee-afb4-541cf177a2ec" providerId="ADAL" clId="{E51593E0-97DE-4D80-A436-313313D81D22}" dt="2022-11-02T12:13:15.876" v="3034" actId="478"/>
          <ac:picMkLst>
            <pc:docMk/>
            <pc:sldMk cId="1397300525" sldId="274"/>
            <ac:picMk id="6" creationId="{55829707-00A5-7DCB-6B7A-A5193D393CC8}"/>
          </ac:picMkLst>
        </pc:picChg>
        <pc:cxnChg chg="del">
          <ac:chgData name="Martyn Allen" userId="96cafb44-9352-4bee-afb4-541cf177a2ec" providerId="ADAL" clId="{E51593E0-97DE-4D80-A436-313313D81D22}" dt="2022-11-02T12:13:18.610" v="3035" actId="478"/>
          <ac:cxnSpMkLst>
            <pc:docMk/>
            <pc:sldMk cId="1397300525" sldId="274"/>
            <ac:cxnSpMk id="8" creationId="{C1BCAAB5-BF10-F075-684E-B490B9F4157F}"/>
          </ac:cxnSpMkLst>
        </pc:cxnChg>
        <pc:cxnChg chg="del">
          <ac:chgData name="Martyn Allen" userId="96cafb44-9352-4bee-afb4-541cf177a2ec" providerId="ADAL" clId="{E51593E0-97DE-4D80-A436-313313D81D22}" dt="2022-11-02T12:13:18.610" v="3035" actId="478"/>
          <ac:cxnSpMkLst>
            <pc:docMk/>
            <pc:sldMk cId="1397300525" sldId="274"/>
            <ac:cxnSpMk id="10" creationId="{53D8AF1D-C9E8-0E51-952E-D16227888B12}"/>
          </ac:cxnSpMkLst>
        </pc:cxnChg>
        <pc:cxnChg chg="del">
          <ac:chgData name="Martyn Allen" userId="96cafb44-9352-4bee-afb4-541cf177a2ec" providerId="ADAL" clId="{E51593E0-97DE-4D80-A436-313313D81D22}" dt="2022-11-02T12:13:18.610" v="3035" actId="478"/>
          <ac:cxnSpMkLst>
            <pc:docMk/>
            <pc:sldMk cId="1397300525" sldId="274"/>
            <ac:cxnSpMk id="11" creationId="{74860D40-ECBF-C6F0-59E5-FE20F96C0187}"/>
          </ac:cxnSpMkLst>
        </pc:cxnChg>
      </pc:sldChg>
      <pc:sldChg chg="add">
        <pc:chgData name="Martyn Allen" userId="96cafb44-9352-4bee-afb4-541cf177a2ec" providerId="ADAL" clId="{E51593E0-97DE-4D80-A436-313313D81D22}" dt="2022-11-02T13:13:26.475" v="3223"/>
        <pc:sldMkLst>
          <pc:docMk/>
          <pc:sldMk cId="2588158519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A897-EF17-9D25-9F58-774353035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A2419-1D5E-B41A-B79D-DBABAE826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E2F65-C5DF-A713-307C-F0503A11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84B2-A145-229F-0CD5-2009AA1B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6225-68A1-F011-FEE1-120E177A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0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D929-34C3-ACB8-582E-BA2D8243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FF961-5B41-B40C-5581-F93F23885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A13C0-03E0-DA99-9B66-D819C8B7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FEA0-C37A-3D0F-9901-AA0326C2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C43B8-CB98-17CE-8E8C-5884C051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FD24D-A875-B4B4-96B2-8E6EAA26A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7591C-4000-F1CD-EFC5-67F1BC256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F77D-073C-AC30-84CD-8BC09849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ABE6-D28D-F19E-0797-88E994C5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7F29-F4C0-3E5E-A227-F1C63972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7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685D-E555-B820-D144-BFA3B91E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57A5-B871-F965-2BC1-A948F9D84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3446A-3216-2166-6639-F8C8EF25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4D249-C973-7834-1134-1A7FA7C5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F0EF-370F-32CC-2B0F-E12B1989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6250-31CD-4043-F344-76B2E23B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F0761-5A99-D853-87B1-D880E17C8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B4EE-AD0A-63BC-0914-DF018FA8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ADB30-99EC-F005-7B72-879E6A44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720E6-C62B-89B6-54E3-C57F025E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D5DE-7E7A-781C-B6E9-3961AF81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6216-97EC-E14E-3E52-ED083BCB3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81C2A-9089-BF8A-1BD8-8B681DB30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421C4-65BC-4C62-9FC0-F3E242E6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1E927-26DD-1E37-9E4D-2BF39136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2CDD4-36A6-EC87-CB3B-BEC337DF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9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9754-3D54-5FAF-3E80-ACAFF1C3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2430-3EDC-3B0C-BC22-25F0A4A22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095C8-6646-ED8F-9454-3F51D4696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559C5-C4E5-BC7C-3933-4945F0CA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46CD6-0C27-055A-4F06-EBD08B5C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A8A40-B194-0653-5D59-D28335C3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A071-DD03-2A7F-4C6E-00ED8BD1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0245D-926D-1245-1C30-C2CACEF6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8521-7EBD-A9CE-DFFC-8944B707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9F2B6-443D-0F3D-6CAF-B6A74225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893C2-9561-129D-2891-5365BE6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901E7-B4B0-AC05-D515-C68E4B8E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49CBD-A851-8790-E5B6-9F3D1C8E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023AA-BC93-6E73-63D0-53CC4F7C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0675-9408-88A7-BAC3-0AA15397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D49F-C447-2EFF-1801-D30B5430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BBA97-6EC2-257E-F8F6-05742F429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B7D1C-DB65-1622-9B20-D8905119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7AA29-BD4A-B90B-E884-354FAF6C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6C10-86E4-A393-5E05-22437069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EA917-A818-DC2F-33BB-486398B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2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A427-3B3D-A77B-81AD-21074283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25536-1D97-AECA-A307-84AB175B7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8FA89-F19A-5867-E169-F0E0F4B9B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D0BCA-16FD-1472-2129-E6CE23A2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F8431-29AC-4091-0F0C-7D58F927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AB702-D7FC-6F52-2DAC-29DE2AF4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0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DD402-3B21-5419-A9DD-0883634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79D8F-83EF-F506-69A0-C12F7353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FCF51-8C31-5549-BF1C-269C022A6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0607-112E-42F2-BC20-D7210A1F49DA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3F7E-2DA9-3D75-E01C-0B5C2EC18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510A-0FA9-0BAB-1721-409773E8D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D7FD-2485-48DE-8259-8628CADC7B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6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5D7E-2926-F891-A539-9FEA82A46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5382" y="776133"/>
            <a:ext cx="5575176" cy="3112286"/>
          </a:xfrm>
        </p:spPr>
        <p:txBody>
          <a:bodyPr>
            <a:noAutofit/>
          </a:bodyPr>
          <a:lstStyle/>
          <a:p>
            <a:r>
              <a:rPr lang="en-GB" sz="4000" dirty="0"/>
              <a:t>Interpreting plant and animal remains ‘big data’:</a:t>
            </a:r>
            <a:br>
              <a:rPr lang="en-GB" sz="4000" dirty="0"/>
            </a:br>
            <a:r>
              <a:rPr lang="en-GB" sz="4000" dirty="0"/>
              <a:t>reflections on the Rural Settlement of Roman Britain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2242B-129B-47E7-8583-83F31282D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412" y="4588648"/>
            <a:ext cx="5507115" cy="889986"/>
          </a:xfrm>
        </p:spPr>
        <p:txBody>
          <a:bodyPr/>
          <a:lstStyle/>
          <a:p>
            <a:r>
              <a:rPr lang="en-GB" dirty="0"/>
              <a:t>Dr Martyn Allen (Oxford Archaeology) and Dr Lisa Lodwick (University of Oxford)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2E58D-3CB0-6E95-BFA2-E012617F3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612" y="776133"/>
            <a:ext cx="4000570" cy="4612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8F55F-59A7-0FC3-8BDF-15EF078E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755" y="6385793"/>
            <a:ext cx="664442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241209" y="229737"/>
            <a:ext cx="3956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Regional characterisation:</a:t>
            </a:r>
          </a:p>
          <a:p>
            <a:pPr algn="ctr"/>
            <a:r>
              <a:rPr lang="en-GB" sz="2800" dirty="0"/>
              <a:t>livestock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FCB44-F134-D298-1940-E1E9BADF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183844"/>
            <a:ext cx="3835840" cy="5552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7FA23-7E63-6C4D-2414-DF4392E6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404" y="7661"/>
            <a:ext cx="44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241209" y="229737"/>
            <a:ext cx="3956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Regional characterisation:</a:t>
            </a:r>
          </a:p>
          <a:p>
            <a:pPr algn="ctr"/>
            <a:r>
              <a:rPr lang="en-GB" sz="2800" dirty="0"/>
              <a:t>crop husbandry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FCB44-F134-D298-1940-E1E9BADF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183844"/>
            <a:ext cx="3835840" cy="5552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F49037-2E09-5CD1-2692-1284715E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926996"/>
            <a:ext cx="4851182" cy="54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604193" y="229737"/>
            <a:ext cx="3230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Detailed analysis:</a:t>
            </a:r>
          </a:p>
          <a:p>
            <a:pPr algn="ctr"/>
            <a:r>
              <a:rPr lang="en-GB" sz="2800" dirty="0"/>
              <a:t>livestock frequencies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6EB51-AD4E-8AA9-98FE-36859DFF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459" y="1447799"/>
            <a:ext cx="6815413" cy="4697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AE9BC6-2FE2-86C4-4470-5E280C452F6A}"/>
              </a:ext>
            </a:extLst>
          </p:cNvPr>
          <p:cNvSpPr txBox="1"/>
          <p:nvPr/>
        </p:nvSpPr>
        <p:spPr>
          <a:xfrm>
            <a:off x="6649354" y="814512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496ED-520B-D2CA-1AF1-8CA1C9663A7E}"/>
              </a:ext>
            </a:extLst>
          </p:cNvPr>
          <p:cNvSpPr txBox="1"/>
          <p:nvPr/>
        </p:nvSpPr>
        <p:spPr>
          <a:xfrm>
            <a:off x="9879856" y="814512"/>
            <a:ext cx="126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sheep/goat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DA9FD-9F3F-C1B5-28BF-4C3C569689CE}"/>
              </a:ext>
            </a:extLst>
          </p:cNvPr>
          <p:cNvSpPr txBox="1"/>
          <p:nvPr/>
        </p:nvSpPr>
        <p:spPr>
          <a:xfrm>
            <a:off x="7106994" y="6335929"/>
            <a:ext cx="316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sites in the London basin region</a:t>
            </a:r>
          </a:p>
        </p:txBody>
      </p:sp>
    </p:spTree>
    <p:extLst>
      <p:ext uri="{BB962C8B-B14F-4D97-AF65-F5344CB8AC3E}">
        <p14:creationId xmlns:p14="http://schemas.microsoft.com/office/powerpoint/2010/main" val="230088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683510" y="229737"/>
            <a:ext cx="3071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Detailed analysis:</a:t>
            </a:r>
          </a:p>
          <a:p>
            <a:pPr algn="ctr"/>
            <a:r>
              <a:rPr lang="en-GB" sz="2800" dirty="0"/>
              <a:t>livestock husbandry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1409B-DEA6-76F0-F767-A55ACD68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17" y="2066258"/>
            <a:ext cx="6698984" cy="3542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78F84-84D7-6FD0-A072-1F719F55894F}"/>
              </a:ext>
            </a:extLst>
          </p:cNvPr>
          <p:cNvSpPr txBox="1"/>
          <p:nvPr/>
        </p:nvSpPr>
        <p:spPr>
          <a:xfrm>
            <a:off x="7750205" y="5608990"/>
            <a:ext cx="22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cattle tooth-wear data</a:t>
            </a:r>
          </a:p>
        </p:txBody>
      </p:sp>
    </p:spTree>
    <p:extLst>
      <p:ext uri="{BB962C8B-B14F-4D97-AF65-F5344CB8AC3E}">
        <p14:creationId xmlns:p14="http://schemas.microsoft.com/office/powerpoint/2010/main" val="30853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2345485" y="229737"/>
            <a:ext cx="1747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Extra data:</a:t>
            </a:r>
          </a:p>
          <a:p>
            <a:pPr algn="ctr"/>
            <a:r>
              <a:rPr lang="en-GB" sz="2800" dirty="0"/>
              <a:t>biometrics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CB541-7E2E-1346-1689-82AE0B2A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34" y="628649"/>
            <a:ext cx="6020165" cy="595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9453BB-1EE8-2C4D-8B9B-52378A816B8E}"/>
              </a:ext>
            </a:extLst>
          </p:cNvPr>
          <p:cNvSpPr txBox="1"/>
          <p:nvPr/>
        </p:nvSpPr>
        <p:spPr>
          <a:xfrm>
            <a:off x="6365289" y="351790"/>
            <a:ext cx="320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cattle withers’ heights over time</a:t>
            </a:r>
          </a:p>
        </p:txBody>
      </p:sp>
    </p:spTree>
    <p:extLst>
      <p:ext uri="{BB962C8B-B14F-4D97-AF65-F5344CB8AC3E}">
        <p14:creationId xmlns:p14="http://schemas.microsoft.com/office/powerpoint/2010/main" val="30221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862374" y="229737"/>
            <a:ext cx="2714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Detailed analysis:</a:t>
            </a:r>
          </a:p>
          <a:p>
            <a:pPr algn="ctr"/>
            <a:r>
              <a:rPr lang="en-GB" sz="2800" dirty="0"/>
              <a:t>crop husbandry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5FD18-24C3-4471-9E96-E95CEA2D5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24" y="147250"/>
            <a:ext cx="5632360" cy="2995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13812-9D14-4B89-D123-2A47D8E5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819" y="3143186"/>
            <a:ext cx="5939117" cy="37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803114" y="229737"/>
            <a:ext cx="4832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Detailed analysis:</a:t>
            </a:r>
          </a:p>
          <a:p>
            <a:pPr algn="ctr"/>
            <a:r>
              <a:rPr lang="en-GB" sz="2800" dirty="0"/>
              <a:t>seeds, soil and the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D4C46-9BF9-A03B-050D-BDDEAD63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047" y="1829077"/>
            <a:ext cx="6564753" cy="38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5455C7-D016-5E6B-CB47-62B056DB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42" y="4074836"/>
            <a:ext cx="3844096" cy="2783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51586-D071-61E0-D731-EC2C0C60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901" y="1249010"/>
            <a:ext cx="3835840" cy="548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447683" y="229737"/>
            <a:ext cx="3543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Detailed analysis:</a:t>
            </a:r>
          </a:p>
          <a:p>
            <a:pPr algn="ctr"/>
            <a:r>
              <a:rPr lang="en-GB" sz="2800" dirty="0"/>
              <a:t>processing and malting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9E6BD-0480-65E1-4947-CBB78A3A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47" y="535377"/>
            <a:ext cx="5833494" cy="3539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ED6AB-8896-6D8D-3DB4-CAA1EFE8D129}"/>
              </a:ext>
            </a:extLst>
          </p:cNvPr>
          <p:cNvSpPr txBox="1"/>
          <p:nvPr/>
        </p:nvSpPr>
        <p:spPr>
          <a:xfrm>
            <a:off x="6505458" y="217395"/>
            <a:ext cx="479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Suggested incidence of malting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AB02D-A87F-67FC-74C9-FA8B9FD5A6B8}"/>
              </a:ext>
            </a:extLst>
          </p:cNvPr>
          <p:cNvSpPr txBox="1"/>
          <p:nvPr/>
        </p:nvSpPr>
        <p:spPr>
          <a:xfrm>
            <a:off x="9301278" y="5597265"/>
            <a:ext cx="2701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Malt house at Weedon Hill, Aylesbury, Buckinghamshire (</a:t>
            </a:r>
            <a:r>
              <a:rPr lang="en-GB" sz="1400" dirty="0" err="1"/>
              <a:t>Wakeham</a:t>
            </a:r>
            <a:r>
              <a:rPr lang="en-GB" sz="1400" dirty="0"/>
              <a:t> and Bradley 2013) </a:t>
            </a:r>
          </a:p>
        </p:txBody>
      </p:sp>
    </p:spTree>
    <p:extLst>
      <p:ext uri="{BB962C8B-B14F-4D97-AF65-F5344CB8AC3E}">
        <p14:creationId xmlns:p14="http://schemas.microsoft.com/office/powerpoint/2010/main" val="22502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7777808" y="597758"/>
            <a:ext cx="3861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e.g. online search for ‘badger’ results in:</a:t>
            </a:r>
          </a:p>
          <a:p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Digital data download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Searchable mapped distribution of sites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AF6AB-9533-3ACB-6782-B71E5401F4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795" y="39208"/>
            <a:ext cx="4558766" cy="4057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0D664-23FB-F68E-FB60-8EA4333DE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0" y="4171949"/>
            <a:ext cx="4799289" cy="26087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39EFF1-C407-991A-6B61-C7ED387F8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374" y="2713517"/>
            <a:ext cx="4257676" cy="4057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4F03C7A1-B5E1-0AB6-833D-BFCC6E46F41F}"/>
              </a:ext>
            </a:extLst>
          </p:cNvPr>
          <p:cNvSpPr/>
          <p:nvPr/>
        </p:nvSpPr>
        <p:spPr>
          <a:xfrm>
            <a:off x="5629275" y="3924300"/>
            <a:ext cx="466725" cy="12858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0637E97F-43A6-654F-3192-8D32F99C41C3}"/>
              </a:ext>
            </a:extLst>
          </p:cNvPr>
          <p:cNvSpPr/>
          <p:nvPr/>
        </p:nvSpPr>
        <p:spPr>
          <a:xfrm>
            <a:off x="5439175" y="3491466"/>
            <a:ext cx="2833229" cy="4286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AC266-1609-6E72-1B3B-ECF68D744E56}"/>
              </a:ext>
            </a:extLst>
          </p:cNvPr>
          <p:cNvSpPr txBox="1"/>
          <p:nvPr/>
        </p:nvSpPr>
        <p:spPr>
          <a:xfrm>
            <a:off x="342901" y="760523"/>
            <a:ext cx="23510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Open access data: keyword searches</a:t>
            </a:r>
          </a:p>
        </p:txBody>
      </p:sp>
    </p:spTree>
    <p:extLst>
      <p:ext uri="{BB962C8B-B14F-4D97-AF65-F5344CB8AC3E}">
        <p14:creationId xmlns:p14="http://schemas.microsoft.com/office/powerpoint/2010/main" val="6006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3AC266-1609-6E72-1B3B-ECF68D744E56}"/>
              </a:ext>
            </a:extLst>
          </p:cNvPr>
          <p:cNvSpPr txBox="1"/>
          <p:nvPr/>
        </p:nvSpPr>
        <p:spPr>
          <a:xfrm>
            <a:off x="3105150" y="252135"/>
            <a:ext cx="5981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Open access data: advanced searches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1904B-2A6F-B536-BD01-C103EB2F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46" y="1257300"/>
            <a:ext cx="5844554" cy="51686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29707-00A5-7DCB-6B7A-A5193D393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126" y="990599"/>
            <a:ext cx="4659504" cy="56605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1BCAAB5-BF10-F075-684E-B490B9F4157F}"/>
              </a:ext>
            </a:extLst>
          </p:cNvPr>
          <p:cNvCxnSpPr>
            <a:cxnSpLocks/>
          </p:cNvCxnSpPr>
          <p:nvPr/>
        </p:nvCxnSpPr>
        <p:spPr>
          <a:xfrm flipH="1">
            <a:off x="9170241" y="3724275"/>
            <a:ext cx="986483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D8AF1D-C9E8-0E51-952E-D16227888B12}"/>
              </a:ext>
            </a:extLst>
          </p:cNvPr>
          <p:cNvCxnSpPr>
            <a:cxnSpLocks/>
          </p:cNvCxnSpPr>
          <p:nvPr/>
        </p:nvCxnSpPr>
        <p:spPr>
          <a:xfrm flipH="1">
            <a:off x="9170241" y="4319127"/>
            <a:ext cx="986483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860D40-ECBF-C6F0-59E5-FE20F96C0187}"/>
              </a:ext>
            </a:extLst>
          </p:cNvPr>
          <p:cNvCxnSpPr>
            <a:cxnSpLocks/>
          </p:cNvCxnSpPr>
          <p:nvPr/>
        </p:nvCxnSpPr>
        <p:spPr>
          <a:xfrm flipH="1">
            <a:off x="9509454" y="5843127"/>
            <a:ext cx="1453514" cy="0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7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F9A60-56EC-DD5F-3FA8-19D9D3EDB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5"/>
          <a:stretch/>
        </p:blipFill>
        <p:spPr>
          <a:xfrm>
            <a:off x="1608952" y="314695"/>
            <a:ext cx="8974096" cy="4382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F728B-D20C-A1A9-0F12-DEAF18336258}"/>
              </a:ext>
            </a:extLst>
          </p:cNvPr>
          <p:cNvSpPr txBox="1"/>
          <p:nvPr/>
        </p:nvSpPr>
        <p:spPr>
          <a:xfrm>
            <a:off x="2669219" y="4696873"/>
            <a:ext cx="6853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3654 Roman Rural Sites (almost exclusively excavated)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1607 LIA and Roman sites with zooarchaeological remains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943 phased faunal assemblages with 100+ NISP taxa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932 LIA and Roman sites with archaeobotanical remains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1068 phased plant assemblages (no min. sample)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64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3AC266-1609-6E72-1B3B-ECF68D744E56}"/>
              </a:ext>
            </a:extLst>
          </p:cNvPr>
          <p:cNvSpPr txBox="1"/>
          <p:nvPr/>
        </p:nvSpPr>
        <p:spPr>
          <a:xfrm>
            <a:off x="2767012" y="242610"/>
            <a:ext cx="6657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Open access data and the project’s legacy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59F03-73A9-F145-B18A-A410EE3D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75" y="874794"/>
            <a:ext cx="5476875" cy="583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436F3-A0B4-285F-7FD7-84CB08184C80}"/>
              </a:ext>
            </a:extLst>
          </p:cNvPr>
          <p:cNvSpPr txBox="1"/>
          <p:nvPr/>
        </p:nvSpPr>
        <p:spPr>
          <a:xfrm>
            <a:off x="6962775" y="2362210"/>
            <a:ext cx="41202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online database went live in 2015</a:t>
            </a:r>
          </a:p>
          <a:p>
            <a:endParaRPr lang="en-GB" sz="2000" dirty="0"/>
          </a:p>
          <a:p>
            <a:r>
              <a:rPr lang="en-GB" sz="2000" dirty="0"/>
              <a:t>In total, the site has received:</a:t>
            </a:r>
          </a:p>
          <a:p>
            <a:endParaRPr lang="en-GB" sz="2000" dirty="0"/>
          </a:p>
          <a:p>
            <a:r>
              <a:rPr lang="en-GB" sz="2000" dirty="0"/>
              <a:t>c. 70,000 visits</a:t>
            </a:r>
          </a:p>
          <a:p>
            <a:endParaRPr lang="en-GB" sz="2000" dirty="0"/>
          </a:p>
          <a:p>
            <a:r>
              <a:rPr lang="en-GB" sz="2000" dirty="0"/>
              <a:t>c. 82,000 file downloads</a:t>
            </a:r>
          </a:p>
          <a:p>
            <a:endParaRPr lang="en-GB" sz="2000" dirty="0"/>
          </a:p>
          <a:p>
            <a:r>
              <a:rPr lang="en-GB" sz="2000" dirty="0"/>
              <a:t>c. 430,000 page views</a:t>
            </a:r>
          </a:p>
        </p:txBody>
      </p:sp>
    </p:spTree>
    <p:extLst>
      <p:ext uri="{BB962C8B-B14F-4D97-AF65-F5344CB8AC3E}">
        <p14:creationId xmlns:p14="http://schemas.microsoft.com/office/powerpoint/2010/main" val="139730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FE027-91C1-5CA8-5A17-83DED5710C1E}"/>
              </a:ext>
            </a:extLst>
          </p:cNvPr>
          <p:cNvSpPr txBox="1"/>
          <p:nvPr/>
        </p:nvSpPr>
        <p:spPr>
          <a:xfrm>
            <a:off x="4453979" y="7338"/>
            <a:ext cx="3284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Data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0EAAC-AB4A-84D2-C99E-89D8DF44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5" y="813583"/>
            <a:ext cx="6725265" cy="3642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88553-D087-9A67-1ED6-6328744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76" y="2970160"/>
            <a:ext cx="6725267" cy="36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FE027-91C1-5CA8-5A17-83DED5710C1E}"/>
              </a:ext>
            </a:extLst>
          </p:cNvPr>
          <p:cNvSpPr txBox="1"/>
          <p:nvPr/>
        </p:nvSpPr>
        <p:spPr>
          <a:xfrm>
            <a:off x="4453979" y="245463"/>
            <a:ext cx="3284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Data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D5F63-57C0-523E-9EC7-3A506DD18BD9}"/>
              </a:ext>
            </a:extLst>
          </p:cNvPr>
          <p:cNvSpPr txBox="1"/>
          <p:nvPr/>
        </p:nvSpPr>
        <p:spPr>
          <a:xfrm>
            <a:off x="838200" y="1485900"/>
            <a:ext cx="10820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Site data: </a:t>
            </a:r>
            <a:r>
              <a:rPr lang="en-GB" dirty="0"/>
              <a:t>Location / Investigation type / Area/ Reference / Links (HER/OASIS)</a:t>
            </a:r>
          </a:p>
          <a:p>
            <a:endParaRPr lang="en-GB" sz="2400" dirty="0"/>
          </a:p>
          <a:p>
            <a:r>
              <a:rPr lang="en-GB" sz="2400" dirty="0"/>
              <a:t>	Settlement data: </a:t>
            </a:r>
            <a:r>
              <a:rPr lang="en-GB" dirty="0"/>
              <a:t>Dating &amp; phasing / Primary discoveries / Site type / Settlement morphology / 			Buildings / Topography / Geology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Burials: </a:t>
            </a:r>
            <a:r>
              <a:rPr lang="en-GB" dirty="0"/>
              <a:t>Inhumation burials / Cremation burials / Disarticulated remains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Artefacts: </a:t>
            </a:r>
            <a:r>
              <a:rPr lang="en-GB" dirty="0"/>
              <a:t>Coins (detailed) / Brooches (detailed) / other finds (simple)</a:t>
            </a:r>
          </a:p>
          <a:p>
            <a:endParaRPr lang="en-GB" sz="2400" dirty="0"/>
          </a:p>
          <a:p>
            <a:r>
              <a:rPr lang="en-GB" sz="2400" dirty="0"/>
              <a:t>		Faunal remains: </a:t>
            </a:r>
            <a:r>
              <a:rPr lang="en-GB" dirty="0"/>
              <a:t>Mammal bones / Bird bones / Fish bones / Marine shell / Bird egg shell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	Plant remains: </a:t>
            </a:r>
            <a:r>
              <a:rPr lang="en-GB" dirty="0"/>
              <a:t>Major crops / Minor crops / Indicators (</a:t>
            </a:r>
            <a:r>
              <a:rPr lang="en-GB" dirty="0" err="1"/>
              <a:t>eg</a:t>
            </a:r>
            <a:r>
              <a:rPr lang="en-GB" dirty="0"/>
              <a:t> malting)</a:t>
            </a:r>
            <a:r>
              <a:rPr lang="en-GB" sz="2400" dirty="0"/>
              <a:t>		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2438A5-14DD-D6BF-0036-8FFE18252541}"/>
              </a:ext>
            </a:extLst>
          </p:cNvPr>
          <p:cNvGrpSpPr/>
          <p:nvPr/>
        </p:nvGrpSpPr>
        <p:grpSpPr>
          <a:xfrm>
            <a:off x="1276350" y="1933575"/>
            <a:ext cx="523875" cy="542925"/>
            <a:chOff x="1276350" y="1933575"/>
            <a:chExt cx="523875" cy="54292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724920-04C6-6579-C7E6-9FD597470B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6350" y="2476500"/>
              <a:ext cx="523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F1913A-1C0F-E92C-09D8-8B581B7717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350" y="1933575"/>
              <a:ext cx="0" cy="542925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96AE9-40F1-71BD-583E-8456A41F0BA6}"/>
              </a:ext>
            </a:extLst>
          </p:cNvPr>
          <p:cNvGrpSpPr/>
          <p:nvPr/>
        </p:nvGrpSpPr>
        <p:grpSpPr>
          <a:xfrm>
            <a:off x="2113936" y="2654710"/>
            <a:ext cx="566278" cy="2989006"/>
            <a:chOff x="1276350" y="1933575"/>
            <a:chExt cx="523875" cy="189711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C59FC05-E3F7-2234-956D-A6D9CBB6C675}"/>
                </a:ext>
              </a:extLst>
            </p:cNvPr>
            <p:cNvCxnSpPr>
              <a:cxnSpLocks/>
            </p:cNvCxnSpPr>
            <p:nvPr/>
          </p:nvCxnSpPr>
          <p:spPr>
            <a:xfrm>
              <a:off x="1276350" y="2476500"/>
              <a:ext cx="5238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0249FB-6C28-BBAC-AEA9-459D39943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350" y="1933575"/>
              <a:ext cx="0" cy="189711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661418-D10E-3CBA-EEDC-007E7CE90811}"/>
              </a:ext>
            </a:extLst>
          </p:cNvPr>
          <p:cNvCxnSpPr>
            <a:cxnSpLocks/>
          </p:cNvCxnSpPr>
          <p:nvPr/>
        </p:nvCxnSpPr>
        <p:spPr>
          <a:xfrm>
            <a:off x="2113936" y="4222954"/>
            <a:ext cx="566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52C641-776A-2D01-23EC-D673B64B6E3E}"/>
              </a:ext>
            </a:extLst>
          </p:cNvPr>
          <p:cNvCxnSpPr>
            <a:cxnSpLocks/>
          </p:cNvCxnSpPr>
          <p:nvPr/>
        </p:nvCxnSpPr>
        <p:spPr>
          <a:xfrm>
            <a:off x="2113936" y="4945626"/>
            <a:ext cx="566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E16FEC-097D-228A-9A16-EE7C69E590F1}"/>
              </a:ext>
            </a:extLst>
          </p:cNvPr>
          <p:cNvCxnSpPr>
            <a:cxnSpLocks/>
          </p:cNvCxnSpPr>
          <p:nvPr/>
        </p:nvCxnSpPr>
        <p:spPr>
          <a:xfrm>
            <a:off x="2113936" y="5643716"/>
            <a:ext cx="5662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3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4801802" y="245463"/>
            <a:ext cx="2588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Faunal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0017A-B99D-D3B8-2322-F7394391E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4" y="1228725"/>
            <a:ext cx="7038975" cy="5383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BB8E1-C315-D844-DC00-C8D44E5BAEFF}"/>
              </a:ext>
            </a:extLst>
          </p:cNvPr>
          <p:cNvSpPr txBox="1"/>
          <p:nvPr/>
        </p:nvSpPr>
        <p:spPr>
          <a:xfrm>
            <a:off x="8239125" y="2000250"/>
            <a:ext cx="354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Quantification focussed on NISP for selected taxa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Articulated remains accounted for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Fish, marine shell and bird egg shell recorded by presence</a:t>
            </a:r>
          </a:p>
        </p:txBody>
      </p:sp>
    </p:spTree>
    <p:extLst>
      <p:ext uri="{BB962C8B-B14F-4D97-AF65-F5344CB8AC3E}">
        <p14:creationId xmlns:p14="http://schemas.microsoft.com/office/powerpoint/2010/main" val="349624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4776989" y="245463"/>
            <a:ext cx="2638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Ageing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BB8E1-C315-D844-DC00-C8D44E5BAEFF}"/>
              </a:ext>
            </a:extLst>
          </p:cNvPr>
          <p:cNvSpPr txBox="1"/>
          <p:nvPr/>
        </p:nvSpPr>
        <p:spPr>
          <a:xfrm>
            <a:off x="8239125" y="2000250"/>
            <a:ext cx="3543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Ageing information focussed on tooth-wear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Standard conversions used for different recording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Presence of neonatal cattle, sheep/goat and pig recorded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Presence of infant/juvenile horse and chicken bones recorded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AC4A9-4F81-2925-6071-3BB8339E9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74" y="1057275"/>
            <a:ext cx="7153275" cy="53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9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4954378" y="245463"/>
            <a:ext cx="2283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Plant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BB8E1-C315-D844-DC00-C8D44E5BAEFF}"/>
              </a:ext>
            </a:extLst>
          </p:cNvPr>
          <p:cNvSpPr txBox="1"/>
          <p:nvPr/>
        </p:nvSpPr>
        <p:spPr>
          <a:xfrm>
            <a:off x="8239125" y="2000250"/>
            <a:ext cx="354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Plant data only broadly recorded by relative abundance at the start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not suitable for detailed analysis, but entered to provide a basic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funding or specialist on-board until year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FC5F0-4C64-D78D-4FD3-5D43729FB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253" y="1134090"/>
            <a:ext cx="6145162" cy="53736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167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720489" y="245463"/>
            <a:ext cx="8751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/>
              <a:t>Small towns project: improved plant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BB8E1-C315-D844-DC00-C8D44E5BAEFF}"/>
              </a:ext>
            </a:extLst>
          </p:cNvPr>
          <p:cNvSpPr txBox="1"/>
          <p:nvPr/>
        </p:nvSpPr>
        <p:spPr>
          <a:xfrm>
            <a:off x="8239125" y="2000250"/>
            <a:ext cx="354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Funding for ‘small towns’ element allowed for more-detailed plant data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Taxa and elements recorded by NISP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indicators and relative abundance of weed seeds also included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D20D3-277B-3E02-A31B-CCE94F402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550" y="1257301"/>
            <a:ext cx="6753225" cy="5276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659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D4691-1754-88CF-B5D2-98DF5A54E059}"/>
              </a:ext>
            </a:extLst>
          </p:cNvPr>
          <p:cNvSpPr txBox="1"/>
          <p:nvPr/>
        </p:nvSpPr>
        <p:spPr>
          <a:xfrm>
            <a:off x="1241209" y="229737"/>
            <a:ext cx="3956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Regional characterisation:</a:t>
            </a:r>
          </a:p>
          <a:p>
            <a:pPr algn="ctr"/>
            <a:r>
              <a:rPr lang="en-GB" sz="2800" dirty="0"/>
              <a:t>livestock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FCB44-F134-D298-1940-E1E9BADF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01" y="1183844"/>
            <a:ext cx="3835840" cy="5552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965D8-9FB3-365B-A0F3-509B044D1818}"/>
              </a:ext>
            </a:extLst>
          </p:cNvPr>
          <p:cNvSpPr txBox="1"/>
          <p:nvPr/>
        </p:nvSpPr>
        <p:spPr>
          <a:xfrm>
            <a:off x="784499" y="6335929"/>
            <a:ext cx="115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i="1" dirty="0"/>
              <a:t>Volume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0D3F3-9CE9-07ED-7D06-EB7CEC3F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10645"/>
            <a:ext cx="5467643" cy="552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504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Interpreting plant and animal remains ‘big data’: reflections on the Rural Settlement of Roman Britain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plant and animal remains ‘big data’: reflections on the Rural Settlement of Roman Britain project</dc:title>
  <dc:creator>Martyn Allen</dc:creator>
  <cp:lastModifiedBy>Martyn Allen</cp:lastModifiedBy>
  <cp:revision>1</cp:revision>
  <dcterms:created xsi:type="dcterms:W3CDTF">2022-10-26T12:53:53Z</dcterms:created>
  <dcterms:modified xsi:type="dcterms:W3CDTF">2022-11-02T13:19:20Z</dcterms:modified>
</cp:coreProperties>
</file>